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handoutMasterIdLst>
    <p:handoutMasterId r:id="rId20"/>
  </p:handoutMasterIdLst>
  <p:sldIdLst>
    <p:sldId id="333" r:id="rId2"/>
    <p:sldId id="341" r:id="rId3"/>
    <p:sldId id="342" r:id="rId4"/>
    <p:sldId id="309" r:id="rId5"/>
    <p:sldId id="314" r:id="rId6"/>
    <p:sldId id="319" r:id="rId7"/>
    <p:sldId id="334" r:id="rId8"/>
    <p:sldId id="335" r:id="rId9"/>
    <p:sldId id="336" r:id="rId10"/>
    <p:sldId id="337" r:id="rId11"/>
    <p:sldId id="338" r:id="rId12"/>
    <p:sldId id="320" r:id="rId13"/>
    <p:sldId id="339" r:id="rId14"/>
    <p:sldId id="340" r:id="rId15"/>
    <p:sldId id="321" r:id="rId16"/>
    <p:sldId id="343" r:id="rId17"/>
    <p:sldId id="307"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ption 1" id="{42D8459F-7683-F84D-8DE6-C3C38246EA5E}">
          <p14:sldIdLst>
            <p14:sldId id="333"/>
            <p14:sldId id="341"/>
            <p14:sldId id="342"/>
            <p14:sldId id="309"/>
            <p14:sldId id="314"/>
            <p14:sldId id="319"/>
            <p14:sldId id="334"/>
            <p14:sldId id="335"/>
            <p14:sldId id="336"/>
            <p14:sldId id="337"/>
            <p14:sldId id="338"/>
            <p14:sldId id="320"/>
            <p14:sldId id="339"/>
            <p14:sldId id="340"/>
            <p14:sldId id="321"/>
            <p14:sldId id="343"/>
            <p14:sldId id="30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4CC"/>
    <a:srgbClr val="005F95"/>
    <a:srgbClr val="9E01F5"/>
    <a:srgbClr val="05F170"/>
    <a:srgbClr val="E8F0F0"/>
    <a:srgbClr val="DAF5FE"/>
    <a:srgbClr val="E8F5FC"/>
    <a:srgbClr val="20254C"/>
    <a:srgbClr val="252B59"/>
    <a:srgbClr val="05A3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47" autoAdjust="0"/>
    <p:restoredTop sz="64464" autoAdjust="0"/>
  </p:normalViewPr>
  <p:slideViewPr>
    <p:cSldViewPr snapToGrid="0">
      <p:cViewPr varScale="1">
        <p:scale>
          <a:sx n="64" d="100"/>
          <a:sy n="64" d="100"/>
        </p:scale>
        <p:origin x="1716" y="4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F4F17F-797E-F743-99C7-34FA65335D3C}" type="datetimeFigureOut">
              <a:rPr lang="en-US" smtClean="0"/>
              <a:t>11/19/2015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1E63A2-433C-2447-B893-859ADBD60160}" type="slidenum">
              <a:rPr lang="en-US" smtClean="0"/>
              <a:t>‹#›</a:t>
            </a:fld>
            <a:endParaRPr lang="en-US"/>
          </a:p>
        </p:txBody>
      </p:sp>
    </p:spTree>
    <p:extLst>
      <p:ext uri="{BB962C8B-B14F-4D97-AF65-F5344CB8AC3E}">
        <p14:creationId xmlns:p14="http://schemas.microsoft.com/office/powerpoint/2010/main" val="10017222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6353FC-0869-45D3-95AF-CC29198471C2}" type="datetimeFigureOut">
              <a:rPr lang="en-US" smtClean="0"/>
              <a:t>11/19/2015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D65AC4-17B0-4E19-8496-B264E70A18D3}" type="slidenum">
              <a:rPr lang="en-US" smtClean="0"/>
              <a:t>‹#›</a:t>
            </a:fld>
            <a:endParaRPr lang="en-US"/>
          </a:p>
        </p:txBody>
      </p:sp>
    </p:spTree>
    <p:extLst>
      <p:ext uri="{BB962C8B-B14F-4D97-AF65-F5344CB8AC3E}">
        <p14:creationId xmlns:p14="http://schemas.microsoft.com/office/powerpoint/2010/main" val="37989346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Problem</a:t>
            </a:r>
            <a:endParaRPr lang="en-US" b="1" dirty="0" smtClean="0"/>
          </a:p>
          <a:p>
            <a:pPr marL="171450" indent="-171450">
              <a:buFont typeface="Arial" panose="020B0604020202020204" pitchFamily="34" charset="0"/>
              <a:buChar char="•"/>
            </a:pPr>
            <a:r>
              <a:rPr lang="en-US" dirty="0" smtClean="0"/>
              <a:t>We’re a start up/small</a:t>
            </a:r>
            <a:r>
              <a:rPr lang="en-US" baseline="0" dirty="0" smtClean="0"/>
              <a:t> company</a:t>
            </a:r>
          </a:p>
          <a:p>
            <a:pPr marL="171450" indent="-171450">
              <a:buFont typeface="Arial" panose="020B0604020202020204" pitchFamily="34" charset="0"/>
              <a:buChar char="•"/>
            </a:pPr>
            <a:r>
              <a:rPr lang="en-US" baseline="0" dirty="0" smtClean="0"/>
              <a:t>We want to spend our time and money focusing on the business and not on maintaining hardware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We’re not interested in using our capital for maintaining local hardware or data center</a:t>
            </a:r>
          </a:p>
          <a:p>
            <a:pPr marL="628650" lvl="1" indent="-171450">
              <a:buFont typeface="Arial" panose="020B0604020202020204" pitchFamily="34" charset="0"/>
              <a:buChar char="•"/>
            </a:pPr>
            <a:r>
              <a:rPr lang="en-US" baseline="0" dirty="0" smtClean="0"/>
              <a:t>And frankly that’s a story that small and large companies can relate to</a:t>
            </a:r>
          </a:p>
          <a:p>
            <a:pPr marL="171450" indent="-171450">
              <a:buFont typeface="Arial" panose="020B0604020202020204" pitchFamily="34" charset="0"/>
              <a:buChar char="•"/>
            </a:pPr>
            <a:r>
              <a:rPr lang="en-US" baseline="0" dirty="0" smtClean="0"/>
              <a:t>We come to the conclusion that virtualization is the best option for us</a:t>
            </a:r>
            <a:endParaRPr lang="en-US" dirty="0" smtClean="0"/>
          </a:p>
          <a:p>
            <a:pPr marL="0" indent="0">
              <a:buFont typeface="Arial" panose="020B0604020202020204" pitchFamily="34" charset="0"/>
              <a:buNone/>
            </a:pPr>
            <a:endParaRPr lang="en-US" sz="2800" dirty="0" smtClean="0">
              <a:solidFill>
                <a:schemeClr val="accent5"/>
              </a:solidFill>
            </a:endParaRPr>
          </a:p>
          <a:p>
            <a:pPr marL="0" indent="0">
              <a:buFont typeface="Arial" panose="020B0604020202020204" pitchFamily="34" charset="0"/>
              <a:buNone/>
            </a:pPr>
            <a:r>
              <a:rPr lang="en-US" sz="2800" b="1" dirty="0" smtClean="0">
                <a:solidFill>
                  <a:schemeClr val="accent5"/>
                </a:solidFill>
              </a:rPr>
              <a:t>Possible </a:t>
            </a:r>
            <a:r>
              <a:rPr lang="en-US" sz="2800" b="1" dirty="0" smtClean="0">
                <a:solidFill>
                  <a:schemeClr val="accent5"/>
                </a:solidFill>
              </a:rPr>
              <a:t>Solution</a:t>
            </a:r>
            <a:endParaRPr lang="en-US" sz="2800" b="1" dirty="0" smtClean="0">
              <a:solidFill>
                <a:schemeClr val="accent5"/>
              </a:solidFill>
            </a:endParaRPr>
          </a:p>
          <a:p>
            <a:pPr marL="171450" indent="-171450">
              <a:buFont typeface="Arial" panose="020B0604020202020204" pitchFamily="34" charset="0"/>
              <a:buChar char="•"/>
            </a:pPr>
            <a:r>
              <a:rPr lang="en-US" dirty="0" smtClean="0"/>
              <a:t>On Premises Virtualization</a:t>
            </a:r>
          </a:p>
          <a:p>
            <a:pPr marL="171450" indent="-171450">
              <a:buFont typeface="Arial" panose="020B0604020202020204" pitchFamily="34" charset="0"/>
              <a:buChar char="•"/>
            </a:pPr>
            <a:r>
              <a:rPr lang="en-US" dirty="0" smtClean="0"/>
              <a:t>Cloud Virtualization</a:t>
            </a:r>
          </a:p>
          <a:p>
            <a:pPr marL="171450" indent="-171450">
              <a:buFont typeface="Arial" panose="020B0604020202020204" pitchFamily="34" charset="0"/>
              <a:buChar char="•"/>
            </a:pPr>
            <a:endParaRPr lang="en-US" dirty="0" smtClean="0"/>
          </a:p>
          <a:p>
            <a:pPr marL="0" indent="0">
              <a:buFont typeface="Arial" panose="020B0604020202020204" pitchFamily="34" charset="0"/>
              <a:buNone/>
            </a:pPr>
            <a:r>
              <a:rPr lang="en-US" sz="2800" b="1" dirty="0" smtClean="0">
                <a:solidFill>
                  <a:schemeClr val="accent5"/>
                </a:solidFill>
              </a:rPr>
              <a:t>Why Azure</a:t>
            </a:r>
            <a:r>
              <a:rPr lang="en-US" sz="2800" b="1" dirty="0" smtClean="0">
                <a:solidFill>
                  <a:schemeClr val="accent5"/>
                </a:solidFill>
              </a:rPr>
              <a:t>?</a:t>
            </a:r>
            <a:endParaRPr lang="en-US" sz="2800" b="1" dirty="0" smtClean="0">
              <a:solidFill>
                <a:schemeClr val="accent5"/>
              </a:solidFill>
            </a:endParaRPr>
          </a:p>
          <a:p>
            <a:pPr marL="171450" indent="-171450">
              <a:buFont typeface="Arial" panose="020B0604020202020204" pitchFamily="34" charset="0"/>
              <a:buChar char="•"/>
            </a:pPr>
            <a:r>
              <a:rPr lang="en-US" dirty="0" smtClean="0"/>
              <a:t>Whether you realize it or not you’re probably getting Azure credits</a:t>
            </a:r>
            <a:r>
              <a:rPr lang="en-US" baseline="0" dirty="0" smtClean="0"/>
              <a:t> through your Microsoft Service Agreement</a:t>
            </a:r>
            <a:endParaRPr lang="en-US" dirty="0" smtClean="0"/>
          </a:p>
          <a:p>
            <a:pPr marL="171450" indent="-171450">
              <a:buFont typeface="Arial" panose="020B0604020202020204" pitchFamily="34" charset="0"/>
              <a:buChar char="•"/>
            </a:pPr>
            <a:r>
              <a:rPr lang="en-US" dirty="0" smtClean="0"/>
              <a:t>Agile Infrastructure</a:t>
            </a:r>
          </a:p>
          <a:p>
            <a:pPr marL="628650" lvl="1" indent="-171450">
              <a:buFont typeface="Arial" panose="020B0604020202020204" pitchFamily="34" charset="0"/>
              <a:buChar char="•"/>
            </a:pPr>
            <a:r>
              <a:rPr lang="en-US" dirty="0" smtClean="0"/>
              <a:t>The ability to add/remove resources.</a:t>
            </a:r>
            <a:endParaRPr lang="en-US" baseline="0" dirty="0" smtClean="0"/>
          </a:p>
          <a:p>
            <a:pPr marL="628650" lvl="1" indent="-171450">
              <a:buFont typeface="Arial" panose="020B0604020202020204" pitchFamily="34" charset="0"/>
              <a:buChar char="•"/>
            </a:pPr>
            <a:r>
              <a:rPr lang="en-US" baseline="0" dirty="0" smtClean="0"/>
              <a:t>Scalable storage</a:t>
            </a:r>
          </a:p>
          <a:p>
            <a:pPr marL="628650" lvl="1" indent="-171450">
              <a:buFont typeface="Arial" panose="020B0604020202020204" pitchFamily="34" charset="0"/>
              <a:buChar char="•"/>
            </a:pPr>
            <a:r>
              <a:rPr lang="en-US" baseline="0" dirty="0" smtClean="0"/>
              <a:t>Only pay for what you use</a:t>
            </a:r>
            <a:endParaRPr lang="en-US" dirty="0" smtClean="0"/>
          </a:p>
          <a:p>
            <a:pPr marL="171450" indent="-171450">
              <a:buFont typeface="Arial" panose="020B0604020202020204" pitchFamily="34" charset="0"/>
              <a:buChar char="•"/>
            </a:pPr>
            <a:r>
              <a:rPr lang="en-US" dirty="0" smtClean="0"/>
              <a:t>Built-in Redundancy</a:t>
            </a:r>
          </a:p>
          <a:p>
            <a:pPr marL="628650" lvl="1" indent="-171450">
              <a:buFont typeface="Arial" panose="020B0604020202020204" pitchFamily="34" charset="0"/>
              <a:buChar char="•"/>
            </a:pPr>
            <a:r>
              <a:rPr lang="en-US" dirty="0" smtClean="0"/>
              <a:t>Geo redundancy</a:t>
            </a:r>
          </a:p>
          <a:p>
            <a:pPr marL="628650" lvl="1" indent="-171450">
              <a:buFont typeface="Arial" panose="020B0604020202020204" pitchFamily="34" charset="0"/>
              <a:buChar char="•"/>
            </a:pPr>
            <a:r>
              <a:rPr lang="en-US" dirty="0" smtClean="0"/>
              <a:t>Built</a:t>
            </a:r>
            <a:r>
              <a:rPr lang="en-US" baseline="0" dirty="0" smtClean="0"/>
              <a:t> in Disaster Recovery (DR)</a:t>
            </a:r>
            <a:endParaRPr lang="en-US" dirty="0" smtClean="0"/>
          </a:p>
        </p:txBody>
      </p:sp>
      <p:sp>
        <p:nvSpPr>
          <p:cNvPr id="4" name="Slide Number Placeholder 3"/>
          <p:cNvSpPr>
            <a:spLocks noGrp="1"/>
          </p:cNvSpPr>
          <p:nvPr>
            <p:ph type="sldNum" sz="quarter" idx="10"/>
          </p:nvPr>
        </p:nvSpPr>
        <p:spPr/>
        <p:txBody>
          <a:bodyPr/>
          <a:lstStyle/>
          <a:p>
            <a:fld id="{DDD65AC4-17B0-4E19-8496-B264E70A18D3}" type="slidenum">
              <a:rPr lang="en-US" smtClean="0"/>
              <a:t>3</a:t>
            </a:fld>
            <a:endParaRPr lang="en-US"/>
          </a:p>
        </p:txBody>
      </p:sp>
    </p:spTree>
    <p:extLst>
      <p:ext uri="{BB962C8B-B14F-4D97-AF65-F5344CB8AC3E}">
        <p14:creationId xmlns:p14="http://schemas.microsoft.com/office/powerpoint/2010/main" val="2565409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800" b="1" dirty="0" smtClean="0">
                <a:solidFill>
                  <a:schemeClr val="accent5"/>
                </a:solidFill>
              </a:rPr>
              <a:t>Creating an Image </a:t>
            </a:r>
          </a:p>
          <a:p>
            <a:pPr lvl="0"/>
            <a:r>
              <a:rPr lang="en-US" sz="2800" b="1" dirty="0" smtClean="0">
                <a:solidFill>
                  <a:schemeClr val="accent5"/>
                </a:solidFill>
              </a:rPr>
              <a:t>Duplicate an Image Using PowerShell </a:t>
            </a:r>
          </a:p>
          <a:p>
            <a:pPr lvl="0"/>
            <a:r>
              <a:rPr lang="en-US" sz="2800" b="1" dirty="0" smtClean="0">
                <a:solidFill>
                  <a:schemeClr val="accent5"/>
                </a:solidFill>
              </a:rPr>
              <a:t>Using Azure Automation </a:t>
            </a:r>
          </a:p>
          <a:p>
            <a:pPr marL="171450" indent="-171450">
              <a:buFont typeface="Arial" panose="020B0604020202020204" pitchFamily="34" charset="0"/>
              <a:buChar char="•"/>
            </a:pPr>
            <a:r>
              <a:rPr lang="en-US" dirty="0" smtClean="0"/>
              <a:t>Spin</a:t>
            </a:r>
            <a:r>
              <a:rPr lang="en-US" baseline="0" dirty="0" smtClean="0"/>
              <a:t> down resources during non-business hours</a:t>
            </a:r>
          </a:p>
          <a:p>
            <a:pPr marL="171450" indent="-171450">
              <a:buFont typeface="Arial" panose="020B0604020202020204" pitchFamily="34" charset="0"/>
              <a:buChar char="•"/>
            </a:pPr>
            <a:r>
              <a:rPr lang="en-US" baseline="0" dirty="0" smtClean="0"/>
              <a:t>Spin up resources during peak time</a:t>
            </a:r>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14</a:t>
            </a:fld>
            <a:endParaRPr lang="en-US"/>
          </a:p>
        </p:txBody>
      </p:sp>
    </p:spTree>
    <p:extLst>
      <p:ext uri="{BB962C8B-B14F-4D97-AF65-F5344CB8AC3E}">
        <p14:creationId xmlns:p14="http://schemas.microsoft.com/office/powerpoint/2010/main" val="360166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 an</a:t>
            </a:r>
            <a:r>
              <a:rPr lang="en-US" baseline="0" dirty="0" smtClean="0"/>
              <a:t> Image </a:t>
            </a:r>
          </a:p>
          <a:p>
            <a:r>
              <a:rPr lang="en-US" baseline="0" dirty="0" smtClean="0"/>
              <a:t>-Build VMs off Image </a:t>
            </a:r>
          </a:p>
          <a:p>
            <a:r>
              <a:rPr lang="en-US" baseline="0" dirty="0" smtClean="0"/>
              <a:t>-Automate turn on/turn off </a:t>
            </a:r>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15</a:t>
            </a:fld>
            <a:endParaRPr lang="en-US"/>
          </a:p>
        </p:txBody>
      </p:sp>
    </p:spTree>
    <p:extLst>
      <p:ext uri="{BB962C8B-B14F-4D97-AF65-F5344CB8AC3E}">
        <p14:creationId xmlns:p14="http://schemas.microsoft.com/office/powerpoint/2010/main" val="1980836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16</a:t>
            </a:fld>
            <a:endParaRPr lang="en-US"/>
          </a:p>
        </p:txBody>
      </p:sp>
    </p:spTree>
    <p:extLst>
      <p:ext uri="{BB962C8B-B14F-4D97-AF65-F5344CB8AC3E}">
        <p14:creationId xmlns:p14="http://schemas.microsoft.com/office/powerpoint/2010/main" val="4180938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4</a:t>
            </a:fld>
            <a:endParaRPr lang="en-US"/>
          </a:p>
        </p:txBody>
      </p:sp>
    </p:spTree>
    <p:extLst>
      <p:ext uri="{BB962C8B-B14F-4D97-AF65-F5344CB8AC3E}">
        <p14:creationId xmlns:p14="http://schemas.microsoft.com/office/powerpoint/2010/main" val="3321468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800" b="1" dirty="0" err="1" smtClean="0">
                <a:solidFill>
                  <a:schemeClr val="accent5"/>
                </a:solidFill>
              </a:rPr>
              <a:t>Sysprep</a:t>
            </a:r>
            <a:r>
              <a:rPr lang="en-US" sz="2800" b="1" dirty="0" smtClean="0">
                <a:solidFill>
                  <a:schemeClr val="accent5"/>
                </a:solidFill>
              </a:rPr>
              <a:t> </a:t>
            </a:r>
            <a:r>
              <a:rPr lang="en-US" sz="2800" b="1" dirty="0" smtClean="0">
                <a:solidFill>
                  <a:schemeClr val="accent5"/>
                </a:solidFill>
              </a:rPr>
              <a:t>Machine</a:t>
            </a:r>
            <a:endParaRPr lang="en-US" sz="2800" b="1" dirty="0" smtClean="0">
              <a:solidFill>
                <a:schemeClr val="accent5"/>
              </a:solidFill>
            </a:endParaRPr>
          </a:p>
          <a:p>
            <a:pPr marL="171450" lvl="0" indent="-171450">
              <a:buFont typeface="Arial" panose="020B0604020202020204" pitchFamily="34" charset="0"/>
              <a:buChar char="•"/>
            </a:pPr>
            <a:r>
              <a:rPr lang="en-US" dirty="0" smtClean="0"/>
              <a:t>Generalizes machines for duplicating</a:t>
            </a:r>
          </a:p>
          <a:p>
            <a:pPr marL="171450" lvl="0" indent="-171450">
              <a:buFont typeface="Arial" panose="020B0604020202020204" pitchFamily="34" charset="0"/>
              <a:buChar char="•"/>
            </a:pPr>
            <a:r>
              <a:rPr lang="en-US" dirty="0" smtClean="0"/>
              <a:t>Not required</a:t>
            </a:r>
            <a:r>
              <a:rPr lang="en-US" baseline="0" dirty="0" smtClean="0"/>
              <a:t> if only using once, a Domain Controller, for instance</a:t>
            </a:r>
          </a:p>
          <a:p>
            <a:pPr marL="171450" lvl="0" indent="-171450">
              <a:buFont typeface="Arial" panose="020B0604020202020204" pitchFamily="34" charset="0"/>
              <a:buChar char="•"/>
            </a:pPr>
            <a:r>
              <a:rPr lang="en-US" baseline="0" dirty="0" smtClean="0"/>
              <a:t>No </a:t>
            </a:r>
            <a:r>
              <a:rPr lang="en-US" baseline="0" dirty="0" err="1" smtClean="0"/>
              <a:t>sysprep</a:t>
            </a:r>
            <a:r>
              <a:rPr lang="en-US" baseline="0" dirty="0" smtClean="0"/>
              <a:t> means no image, disk option only</a:t>
            </a:r>
          </a:p>
          <a:p>
            <a:pPr marL="171450" lvl="0" indent="-171450">
              <a:buFont typeface="Arial" panose="020B0604020202020204" pitchFamily="34" charset="0"/>
              <a:buChar char="•"/>
            </a:pPr>
            <a:r>
              <a:rPr lang="en-US" baseline="0" dirty="0" smtClean="0"/>
              <a:t>Run </a:t>
            </a:r>
            <a:r>
              <a:rPr lang="en-US" baseline="0" dirty="0" err="1" smtClean="0"/>
              <a:t>sysprep</a:t>
            </a:r>
            <a:r>
              <a:rPr lang="en-US" baseline="0" dirty="0" smtClean="0"/>
              <a:t> and you can create a generic VM</a:t>
            </a:r>
          </a:p>
          <a:p>
            <a:pPr marL="171450" lvl="0" indent="-171450">
              <a:buFont typeface="Arial" panose="020B0604020202020204" pitchFamily="34" charset="0"/>
              <a:buChar char="•"/>
            </a:pPr>
            <a:r>
              <a:rPr lang="en-US" baseline="0" dirty="0" smtClean="0"/>
              <a:t>Don’t run </a:t>
            </a:r>
            <a:r>
              <a:rPr lang="en-US" baseline="0" dirty="0" err="1" smtClean="0"/>
              <a:t>sysprep</a:t>
            </a:r>
            <a:r>
              <a:rPr lang="en-US" baseline="0" dirty="0" smtClean="0"/>
              <a:t> and you can only create unique VM</a:t>
            </a:r>
            <a:endParaRPr lang="en-US" dirty="0" smtClean="0"/>
          </a:p>
          <a:p>
            <a:pPr lvl="0"/>
            <a:endParaRPr lang="en-US" sz="2800" b="1" dirty="0" smtClean="0">
              <a:solidFill>
                <a:schemeClr val="accent5"/>
              </a:solidFill>
            </a:endParaRPr>
          </a:p>
          <a:p>
            <a:pPr lvl="0"/>
            <a:r>
              <a:rPr lang="en-US" sz="2800" b="1" dirty="0" smtClean="0">
                <a:solidFill>
                  <a:schemeClr val="accent5"/>
                </a:solidFill>
              </a:rPr>
              <a:t>Azure PowerShell and </a:t>
            </a:r>
            <a:r>
              <a:rPr lang="en-US" sz="2800" b="1" dirty="0" smtClean="0">
                <a:solidFill>
                  <a:schemeClr val="accent5"/>
                </a:solidFill>
              </a:rPr>
              <a:t>Command-Line</a:t>
            </a:r>
            <a:endParaRPr lang="en-US" sz="2800" b="1" dirty="0" smtClean="0">
              <a:solidFill>
                <a:schemeClr val="accent5"/>
              </a:solidFill>
            </a:endParaRPr>
          </a:p>
          <a:p>
            <a:pPr marL="171450" lvl="0" indent="-171450">
              <a:buFont typeface="Arial" panose="020B0604020202020204" pitchFamily="34" charset="0"/>
              <a:buChar char="•"/>
            </a:pPr>
            <a:r>
              <a:rPr lang="en-US" dirty="0" smtClean="0"/>
              <a:t>Primary method for interacting with Azure</a:t>
            </a:r>
          </a:p>
          <a:p>
            <a:pPr lvl="0"/>
            <a:endParaRPr lang="en-US" dirty="0" smtClean="0"/>
          </a:p>
          <a:p>
            <a:pPr lvl="0"/>
            <a:r>
              <a:rPr lang="en-US" sz="2800" b="1" dirty="0" smtClean="0">
                <a:solidFill>
                  <a:schemeClr val="accent5"/>
                </a:solidFill>
              </a:rPr>
              <a:t>Limitations </a:t>
            </a:r>
          </a:p>
          <a:p>
            <a:pPr marL="171450" lvl="0" indent="-171450">
              <a:buFont typeface="Arial" panose="020B0604020202020204" pitchFamily="34" charset="0"/>
              <a:buChar char="•"/>
            </a:pPr>
            <a:r>
              <a:rPr lang="en-US" dirty="0" smtClean="0"/>
              <a:t>Cannot be .</a:t>
            </a:r>
            <a:r>
              <a:rPr lang="en-US" dirty="0" err="1" smtClean="0"/>
              <a:t>vhdx</a:t>
            </a:r>
            <a:endParaRPr lang="en-US" dirty="0" smtClean="0"/>
          </a:p>
          <a:p>
            <a:pPr marL="171450" lvl="0" indent="-171450">
              <a:buFont typeface="Arial" panose="020B0604020202020204" pitchFamily="34" charset="0"/>
              <a:buChar char="•"/>
            </a:pPr>
            <a:r>
              <a:rPr lang="en-US" dirty="0" smtClean="0"/>
              <a:t>OS Hard Disk size</a:t>
            </a:r>
          </a:p>
          <a:p>
            <a:endParaRPr lang="en-US" dirty="0" smtClean="0">
              <a:effectLst/>
            </a:endParaRPr>
          </a:p>
          <a:p>
            <a:endParaRPr lang="en-US" dirty="0" smtClean="0">
              <a:effectLst/>
            </a:endParaRPr>
          </a:p>
          <a:p>
            <a:r>
              <a:rPr lang="en-US" dirty="0" smtClean="0">
                <a:effectLst/>
              </a:rPr>
              <a:t>The </a:t>
            </a:r>
            <a:r>
              <a:rPr lang="en-US" dirty="0" err="1" smtClean="0">
                <a:effectLst/>
              </a:rPr>
              <a:t>sysprep</a:t>
            </a:r>
            <a:r>
              <a:rPr lang="en-US" dirty="0" smtClean="0">
                <a:effectLst/>
              </a:rPr>
              <a:t> /generalize command removes unique information from your Windows installation, which enables you to reuse that image on different computers. The next time you boot the Windows image, the specialize configuration pass runs. During this configuration pass, many components have actions that must be processed when you boot a Windows image on a new computer.</a:t>
            </a:r>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5</a:t>
            </a:fld>
            <a:endParaRPr lang="en-US"/>
          </a:p>
        </p:txBody>
      </p:sp>
    </p:spTree>
    <p:extLst>
      <p:ext uri="{BB962C8B-B14F-4D97-AF65-F5344CB8AC3E}">
        <p14:creationId xmlns:p14="http://schemas.microsoft.com/office/powerpoint/2010/main" val="1528959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how to </a:t>
            </a:r>
            <a:r>
              <a:rPr lang="en-US" dirty="0" err="1" smtClean="0"/>
              <a:t>sysprep</a:t>
            </a:r>
            <a:endParaRPr lang="en-US" dirty="0" smtClean="0"/>
          </a:p>
          <a:p>
            <a:endParaRPr lang="en-US" dirty="0" smtClean="0"/>
          </a:p>
          <a:p>
            <a:r>
              <a:rPr lang="en-US" dirty="0" smtClean="0"/>
              <a:t>c:\Windows\System32\sysprep</a:t>
            </a:r>
          </a:p>
          <a:p>
            <a:endParaRPr lang="en-US" dirty="0" smtClean="0"/>
          </a:p>
          <a:p>
            <a:r>
              <a:rPr lang="en-US" dirty="0" smtClean="0"/>
              <a:t>OOBE</a:t>
            </a:r>
          </a:p>
          <a:p>
            <a:r>
              <a:rPr lang="en-US" dirty="0" smtClean="0"/>
              <a:t>Generalize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-Open web browser to show how to get Azure </a:t>
            </a:r>
            <a:r>
              <a:rPr lang="en-US" dirty="0" smtClean="0"/>
              <a:t>Cmdlets</a:t>
            </a:r>
            <a:endParaRPr lang="en-US" dirty="0" smtClean="0"/>
          </a:p>
          <a:p>
            <a:endParaRPr lang="en-US" dirty="0" smtClean="0"/>
          </a:p>
          <a:p>
            <a:r>
              <a:rPr lang="en-US" dirty="0" smtClean="0"/>
              <a:t>-Convert VHDX</a:t>
            </a:r>
            <a:r>
              <a:rPr lang="en-US" baseline="0" dirty="0" smtClean="0"/>
              <a:t> to VHD</a:t>
            </a:r>
          </a:p>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6</a:t>
            </a:fld>
            <a:endParaRPr lang="en-US"/>
          </a:p>
        </p:txBody>
      </p:sp>
    </p:spTree>
    <p:extLst>
      <p:ext uri="{BB962C8B-B14F-4D97-AF65-F5344CB8AC3E}">
        <p14:creationId xmlns:p14="http://schemas.microsoft.com/office/powerpoint/2010/main" val="2492147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800" b="0" dirty="0" smtClean="0">
                <a:solidFill>
                  <a:schemeClr val="accent5"/>
                </a:solidFill>
              </a:rPr>
              <a:t>Highlight the importance of PowerShell</a:t>
            </a:r>
          </a:p>
          <a:p>
            <a:pPr lvl="0"/>
            <a:r>
              <a:rPr lang="en-US" sz="2800" b="1" dirty="0" smtClean="0">
                <a:solidFill>
                  <a:schemeClr val="accent5"/>
                </a:solidFill>
              </a:rPr>
              <a:t>Creating an Azure Account </a:t>
            </a:r>
            <a:endParaRPr lang="en-US" sz="2800" b="1" dirty="0" smtClean="0">
              <a:solidFill>
                <a:schemeClr val="accent5"/>
              </a:solidFill>
            </a:endParaRPr>
          </a:p>
          <a:p>
            <a:pPr lvl="0"/>
            <a:endParaRPr lang="en-US" sz="2800" b="0" dirty="0" smtClean="0">
              <a:solidFill>
                <a:schemeClr val="accent5"/>
              </a:solidFill>
            </a:endParaRPr>
          </a:p>
          <a:p>
            <a:pPr lvl="0"/>
            <a:r>
              <a:rPr lang="en-US" sz="2800" b="1" dirty="0" smtClean="0">
                <a:solidFill>
                  <a:schemeClr val="accent5"/>
                </a:solidFill>
              </a:rPr>
              <a:t>Provisioning a Storage Account </a:t>
            </a:r>
          </a:p>
          <a:p>
            <a:pPr marL="457200" lvl="0" indent="-457200">
              <a:buFont typeface="Arial" panose="020B0604020202020204" pitchFamily="34" charset="0"/>
              <a:buChar char="•"/>
            </a:pPr>
            <a:endParaRPr lang="en-US" sz="2800" b="0" dirty="0" smtClean="0">
              <a:solidFill>
                <a:schemeClr val="accent5"/>
              </a:solidFill>
            </a:endParaRPr>
          </a:p>
          <a:p>
            <a:pPr lvl="0"/>
            <a:r>
              <a:rPr lang="en-US" sz="2800" b="1" dirty="0" smtClean="0">
                <a:solidFill>
                  <a:schemeClr val="accent5"/>
                </a:solidFill>
              </a:rPr>
              <a:t>Set Storage Account </a:t>
            </a:r>
          </a:p>
          <a:p>
            <a:pPr lvl="0"/>
            <a:endParaRPr lang="en-US" sz="2800" b="0" dirty="0" smtClean="0">
              <a:solidFill>
                <a:schemeClr val="accent5"/>
              </a:solidFill>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8</a:t>
            </a:fld>
            <a:endParaRPr lang="en-US"/>
          </a:p>
        </p:txBody>
      </p:sp>
    </p:spTree>
    <p:extLst>
      <p:ext uri="{BB962C8B-B14F-4D97-AF65-F5344CB8AC3E}">
        <p14:creationId xmlns:p14="http://schemas.microsoft.com/office/powerpoint/2010/main" val="1505414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-Connecting to Azure in </a:t>
            </a:r>
            <a:r>
              <a:rPr lang="en-US" dirty="0" smtClean="0"/>
              <a:t>PowerShell</a:t>
            </a:r>
            <a:endParaRPr lang="en-US" dirty="0" smtClean="0"/>
          </a:p>
          <a:p>
            <a:r>
              <a:rPr lang="en-US" dirty="0" smtClean="0"/>
              <a:t>-Creating</a:t>
            </a:r>
            <a:r>
              <a:rPr lang="en-US" baseline="0" dirty="0" smtClean="0"/>
              <a:t> a new storage </a:t>
            </a:r>
            <a:r>
              <a:rPr lang="en-US" baseline="0" dirty="0" smtClean="0"/>
              <a:t>account</a:t>
            </a:r>
            <a:endParaRPr lang="en-US" baseline="0" dirty="0" smtClean="0"/>
          </a:p>
          <a:p>
            <a:r>
              <a:rPr lang="en-US" baseline="0" dirty="0" smtClean="0"/>
              <a:t>-Set current storage </a:t>
            </a:r>
            <a:r>
              <a:rPr lang="en-US" baseline="0" dirty="0" smtClean="0"/>
              <a:t>account</a:t>
            </a:r>
            <a:endParaRPr lang="en-US" dirty="0" smtClean="0"/>
          </a:p>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9</a:t>
            </a:fld>
            <a:endParaRPr lang="en-US"/>
          </a:p>
        </p:txBody>
      </p:sp>
    </p:spTree>
    <p:extLst>
      <p:ext uri="{BB962C8B-B14F-4D97-AF65-F5344CB8AC3E}">
        <p14:creationId xmlns:p14="http://schemas.microsoft.com/office/powerpoint/2010/main" val="2226632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Uploading </a:t>
            </a:r>
            <a:r>
              <a:rPr lang="en-US" b="1" dirty="0" smtClean="0"/>
              <a:t>.VHD</a:t>
            </a:r>
            <a:endParaRPr lang="en-US" b="1" dirty="0"/>
          </a:p>
        </p:txBody>
      </p:sp>
      <p:sp>
        <p:nvSpPr>
          <p:cNvPr id="4" name="Slide Number Placeholder 3"/>
          <p:cNvSpPr>
            <a:spLocks noGrp="1"/>
          </p:cNvSpPr>
          <p:nvPr>
            <p:ph type="sldNum" sz="quarter" idx="10"/>
          </p:nvPr>
        </p:nvSpPr>
        <p:spPr/>
        <p:txBody>
          <a:bodyPr/>
          <a:lstStyle/>
          <a:p>
            <a:fld id="{DDD65AC4-17B0-4E19-8496-B264E70A18D3}" type="slidenum">
              <a:rPr lang="en-US" smtClean="0"/>
              <a:t>11</a:t>
            </a:fld>
            <a:endParaRPr lang="en-US"/>
          </a:p>
        </p:txBody>
      </p:sp>
    </p:spTree>
    <p:extLst>
      <p:ext uri="{BB962C8B-B14F-4D97-AF65-F5344CB8AC3E}">
        <p14:creationId xmlns:p14="http://schemas.microsoft.com/office/powerpoint/2010/main" val="1426553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-Uploading VHD </a:t>
            </a:r>
          </a:p>
          <a:p>
            <a:r>
              <a:rPr lang="en-US" dirty="0" smtClean="0"/>
              <a:t>-Create</a:t>
            </a:r>
            <a:r>
              <a:rPr lang="en-US" baseline="0" dirty="0" smtClean="0"/>
              <a:t> a VM </a:t>
            </a:r>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12</a:t>
            </a:fld>
            <a:endParaRPr lang="en-US"/>
          </a:p>
        </p:txBody>
      </p:sp>
    </p:spTree>
    <p:extLst>
      <p:ext uri="{BB962C8B-B14F-4D97-AF65-F5344CB8AC3E}">
        <p14:creationId xmlns:p14="http://schemas.microsoft.com/office/powerpoint/2010/main" val="1553949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t>13</a:t>
            </a:fld>
            <a:endParaRPr lang="en-US"/>
          </a:p>
        </p:txBody>
      </p:sp>
    </p:spTree>
    <p:extLst>
      <p:ext uri="{BB962C8B-B14F-4D97-AF65-F5344CB8AC3E}">
        <p14:creationId xmlns:p14="http://schemas.microsoft.com/office/powerpoint/2010/main" val="955702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7" name="Rectangle 6"/>
          <p:cNvSpPr/>
          <p:nvPr/>
        </p:nvSpPr>
        <p:spPr>
          <a:xfrm>
            <a:off x="0" y="1"/>
            <a:ext cx="9144000" cy="46965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8" name="Rectangle 7"/>
          <p:cNvSpPr/>
          <p:nvPr/>
        </p:nvSpPr>
        <p:spPr>
          <a:xfrm>
            <a:off x="0" y="563336"/>
            <a:ext cx="9144000" cy="4133170"/>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20" name="Content Placeholder 19"/>
          <p:cNvSpPr>
            <a:spLocks noGrp="1"/>
          </p:cNvSpPr>
          <p:nvPr>
            <p:ph sz="quarter" idx="10" hasCustomPrompt="1"/>
          </p:nvPr>
        </p:nvSpPr>
        <p:spPr>
          <a:xfrm>
            <a:off x="673808" y="3392261"/>
            <a:ext cx="7733195" cy="1157288"/>
          </a:xfrm>
        </p:spPr>
        <p:txBody>
          <a:bodyPr>
            <a:normAutofit/>
          </a:bodyPr>
          <a:lstStyle>
            <a:lvl1pPr marL="0" indent="0">
              <a:lnSpc>
                <a:spcPct val="100000"/>
              </a:lnSpc>
              <a:spcBef>
                <a:spcPts val="0"/>
              </a:spcBef>
              <a:buNone/>
              <a:defRPr lang="en-US" sz="1800" b="1" kern="1200" cap="all" baseline="0" dirty="0" smtClean="0">
                <a:solidFill>
                  <a:schemeClr val="bg1"/>
                </a:solidFill>
                <a:latin typeface="+mj-lt"/>
                <a:ea typeface="+mj-ea"/>
                <a:cs typeface="+mj-cs"/>
              </a:defRPr>
            </a:lvl1pPr>
          </a:lstStyle>
          <a:p>
            <a:pPr lvl="0"/>
            <a:r>
              <a:rPr lang="en-US" dirty="0" smtClean="0"/>
              <a:t>[</a:t>
            </a:r>
            <a:r>
              <a:rPr lang="en-US" smtClean="0"/>
              <a:t>Name], [email], [</a:t>
            </a:r>
            <a:r>
              <a:rPr lang="en-US" dirty="0" smtClean="0"/>
              <a:t>Twitter]</a:t>
            </a:r>
          </a:p>
        </p:txBody>
      </p:sp>
      <p:sp>
        <p:nvSpPr>
          <p:cNvPr id="23" name="Content Placeholder 22"/>
          <p:cNvSpPr>
            <a:spLocks noGrp="1"/>
          </p:cNvSpPr>
          <p:nvPr>
            <p:ph sz="quarter" idx="11" hasCustomPrompt="1"/>
          </p:nvPr>
        </p:nvSpPr>
        <p:spPr>
          <a:xfrm>
            <a:off x="673894" y="869157"/>
            <a:ext cx="7733110" cy="2308622"/>
          </a:xfrm>
        </p:spPr>
        <p:txBody>
          <a:bodyPr/>
          <a:lstStyle>
            <a:lvl1pPr marL="0" indent="0">
              <a:buNone/>
              <a:defRPr lang="en-US" sz="6000" b="1" kern="1200" dirty="0" smtClean="0">
                <a:solidFill>
                  <a:schemeClr val="bg1"/>
                </a:solidFill>
                <a:latin typeface="Arial" panose="020B0604020202020204" pitchFamily="34" charset="0"/>
                <a:ea typeface="+mj-ea"/>
                <a:cs typeface="Arial" panose="020B0604020202020204" pitchFamily="34" charset="0"/>
              </a:defRPr>
            </a:lvl1pPr>
          </a:lstStyle>
          <a:p>
            <a:pPr lvl="0"/>
            <a:r>
              <a:rPr lang="en-US" dirty="0" smtClean="0"/>
              <a:t>[Session Title]</a:t>
            </a:r>
          </a:p>
        </p:txBody>
      </p:sp>
    </p:spTree>
    <p:extLst>
      <p:ext uri="{BB962C8B-B14F-4D97-AF65-F5344CB8AC3E}">
        <p14:creationId xmlns:p14="http://schemas.microsoft.com/office/powerpoint/2010/main" val="708692450"/>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Slide Number Placeholder 5"/>
          <p:cNvSpPr>
            <a:spLocks noGrp="1"/>
          </p:cNvSpPr>
          <p:nvPr>
            <p:ph type="sldNum" sz="quarter" idx="12"/>
          </p:nvPr>
        </p:nvSpPr>
        <p:spPr/>
        <p:txBody>
          <a:bodyPr/>
          <a:lstStyle>
            <a:lvl1pPr>
              <a:defRPr/>
            </a:lvl1pPr>
          </a:lstStyle>
          <a:p>
            <a:fld id="{2501BE23-1565-7B4A-A660-ADF397564F82}" type="slidenum">
              <a:rPr lang="en-US" smtClean="0"/>
              <a:pPr/>
              <a:t>‹#›</a:t>
            </a:fld>
            <a:endParaRPr lang="en-US"/>
          </a:p>
        </p:txBody>
      </p:sp>
    </p:spTree>
    <p:extLst>
      <p:ext uri="{BB962C8B-B14F-4D97-AF65-F5344CB8AC3E}">
        <p14:creationId xmlns:p14="http://schemas.microsoft.com/office/powerpoint/2010/main" val="113473884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0" hasCustomPrompt="1"/>
          </p:nvPr>
        </p:nvSpPr>
        <p:spPr>
          <a:xfrm>
            <a:off x="431801" y="1119189"/>
            <a:ext cx="8261350" cy="3529012"/>
          </a:xfrm>
        </p:spPr>
        <p:txBody>
          <a:bodyPr/>
          <a:lstStyle>
            <a:lvl1pPr marL="0" indent="0">
              <a:buNone/>
              <a:defRPr sz="1800"/>
            </a:lvl1pPr>
            <a:lvl3pPr marL="295268" marR="0" indent="-295268" algn="l" defTabSz="914378" rtl="0" eaLnBrk="1" fontAlgn="auto" latinLnBrk="0" hangingPunct="1">
              <a:lnSpc>
                <a:spcPct val="100000"/>
              </a:lnSpc>
              <a:spcBef>
                <a:spcPct val="20000"/>
              </a:spcBef>
              <a:spcAft>
                <a:spcPts val="0"/>
              </a:spcAft>
              <a:buClr>
                <a:schemeClr val="accent4"/>
              </a:buClr>
              <a:buSzTx/>
              <a:buFont typeface="Arial"/>
              <a:buNone/>
              <a:tabLst/>
              <a:defRPr/>
            </a:lvl3pPr>
          </a:lstStyle>
          <a:p>
            <a:pPr lvl="0"/>
            <a:r>
              <a:rPr lang="en-US" dirty="0" smtClean="0"/>
              <a:t>Heading One Style </a:t>
            </a:r>
          </a:p>
          <a:p>
            <a:pPr lvl="0"/>
            <a:r>
              <a:rPr lang="en-US" dirty="0" smtClean="0"/>
              <a:t>Body content, 18pt Segoe UI (gray)</a:t>
            </a:r>
          </a:p>
          <a:p>
            <a:pPr lvl="0"/>
            <a:endParaRPr lang="en-US" dirty="0" smtClean="0"/>
          </a:p>
          <a:p>
            <a:pPr lvl="0"/>
            <a:r>
              <a:rPr lang="en-US" dirty="0" smtClean="0"/>
              <a:t>Heading Two Style</a:t>
            </a:r>
          </a:p>
          <a:p>
            <a:pPr lvl="0"/>
            <a:r>
              <a:rPr lang="en-US" dirty="0" smtClean="0"/>
              <a:t>Body content, 18pt Segoe UI (gray)</a:t>
            </a:r>
          </a:p>
          <a:p>
            <a:pPr lvl="0"/>
            <a:endParaRPr lang="en-US" dirty="0" smtClean="0"/>
          </a:p>
          <a:p>
            <a:pPr lvl="0"/>
            <a:r>
              <a:rPr lang="en-US" dirty="0" smtClean="0"/>
              <a:t>HEADING THREE STYLE</a:t>
            </a:r>
          </a:p>
          <a:p>
            <a:pPr lvl="0"/>
            <a:r>
              <a:rPr lang="en-US" dirty="0" smtClean="0"/>
              <a:t>Body content, 18pt Segoe UI (gray)</a:t>
            </a:r>
          </a:p>
          <a:p>
            <a:pPr lvl="0"/>
            <a:endParaRPr lang="en-US" dirty="0" smtClean="0"/>
          </a:p>
        </p:txBody>
      </p:sp>
    </p:spTree>
    <p:extLst>
      <p:ext uri="{BB962C8B-B14F-4D97-AF65-F5344CB8AC3E}">
        <p14:creationId xmlns:p14="http://schemas.microsoft.com/office/powerpoint/2010/main" val="345639594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Section Title">
    <p:bg>
      <p:bgPr>
        <a:solidFill>
          <a:schemeClr val="bg1"/>
        </a:solidFill>
        <a:effectLst/>
      </p:bgPr>
    </p:bg>
    <p:spTree>
      <p:nvGrpSpPr>
        <p:cNvPr id="1" name=""/>
        <p:cNvGrpSpPr/>
        <p:nvPr/>
      </p:nvGrpSpPr>
      <p:grpSpPr>
        <a:xfrm>
          <a:off x="0" y="0"/>
          <a:ext cx="0" cy="0"/>
          <a:chOff x="0" y="0"/>
          <a:chExt cx="0" cy="0"/>
        </a:xfrm>
      </p:grpSpPr>
      <p:pic>
        <p:nvPicPr>
          <p:cNvPr id="4" name="Picture 3" descr="PASS_14_Template.jpg"/>
          <p:cNvPicPr>
            <a:picLocks noChangeAspect="1"/>
          </p:cNvPicPr>
          <p:nvPr userDrawn="1"/>
        </p:nvPicPr>
        <p:blipFill rotWithShape="1">
          <a:blip r:embed="rId2">
            <a:extLst>
              <a:ext uri="{28A0092B-C50C-407E-A947-70E740481C1C}">
                <a14:useLocalDpi xmlns:a14="http://schemas.microsoft.com/office/drawing/2010/main" val="0"/>
              </a:ext>
            </a:extLst>
          </a:blip>
          <a:srcRect r="5168"/>
          <a:stretch/>
        </p:blipFill>
        <p:spPr>
          <a:xfrm flipH="1">
            <a:off x="-1" y="0"/>
            <a:ext cx="8658570" cy="5143500"/>
          </a:xfrm>
          <a:prstGeom prst="rect">
            <a:avLst/>
          </a:prstGeom>
        </p:spPr>
      </p:pic>
      <p:sp>
        <p:nvSpPr>
          <p:cNvPr id="8" name="Title 1"/>
          <p:cNvSpPr>
            <a:spLocks noGrp="1"/>
          </p:cNvSpPr>
          <p:nvPr>
            <p:ph type="ctrTitle" hasCustomPrompt="1"/>
          </p:nvPr>
        </p:nvSpPr>
        <p:spPr>
          <a:xfrm>
            <a:off x="4613577" y="2393423"/>
            <a:ext cx="4445659" cy="706657"/>
          </a:xfrm>
          <a:prstGeom prst="rect">
            <a:avLst/>
          </a:prstGeom>
        </p:spPr>
        <p:txBody>
          <a:bodyPr vert="horz" lIns="91440" tIns="45720" rIns="91440" bIns="45720" rtlCol="0" anchor="b" anchorCtr="0">
            <a:noAutofit/>
          </a:bodyPr>
          <a:lstStyle>
            <a:lvl1pPr algn="l">
              <a:defRPr lang="en-US" sz="5400" b="0" dirty="0">
                <a:solidFill>
                  <a:schemeClr val="tx2"/>
                </a:solidFill>
                <a:latin typeface="+mj-lt"/>
                <a:cs typeface="Segoe UI Light"/>
              </a:defRPr>
            </a:lvl1pPr>
          </a:lstStyle>
          <a:p>
            <a:pPr marL="0" lvl="0"/>
            <a:r>
              <a:rPr lang="en-CA" dirty="0" smtClean="0"/>
              <a:t>Session Title</a:t>
            </a:r>
            <a:endParaRPr lang="en-US" dirty="0"/>
          </a:p>
        </p:txBody>
      </p:sp>
      <p:sp>
        <p:nvSpPr>
          <p:cNvPr id="9" name="Subtitle 2"/>
          <p:cNvSpPr>
            <a:spLocks noGrp="1"/>
          </p:cNvSpPr>
          <p:nvPr>
            <p:ph type="subTitle" idx="1" hasCustomPrompt="1"/>
          </p:nvPr>
        </p:nvSpPr>
        <p:spPr>
          <a:xfrm>
            <a:off x="4612899" y="3096950"/>
            <a:ext cx="4446338" cy="453733"/>
          </a:xfrm>
          <a:prstGeom prst="rect">
            <a:avLst/>
          </a:prstGeom>
        </p:spPr>
        <p:txBody>
          <a:bodyPr vert="horz" lIns="91440" tIns="45720" rIns="91440" bIns="45720" rtlCol="0" anchor="t">
            <a:noAutofit/>
          </a:bodyPr>
          <a:lstStyle>
            <a:lvl1pPr algn="l">
              <a:defRPr lang="en-US" sz="2400" dirty="0">
                <a:solidFill>
                  <a:schemeClr val="accent1"/>
                </a:solidFill>
                <a:latin typeface="+mn-lt"/>
                <a:cs typeface="Segoe UI Light"/>
              </a:defRPr>
            </a:lvl1pPr>
          </a:lstStyle>
          <a:p>
            <a:pPr lvl="0"/>
            <a:r>
              <a:rPr lang="en-CA" dirty="0" smtClean="0"/>
              <a:t>Subtitle</a:t>
            </a:r>
            <a:endParaRPr lang="en-US" dirty="0"/>
          </a:p>
        </p:txBody>
      </p:sp>
    </p:spTree>
    <p:extLst>
      <p:ext uri="{BB962C8B-B14F-4D97-AF65-F5344CB8AC3E}">
        <p14:creationId xmlns:p14="http://schemas.microsoft.com/office/powerpoint/2010/main" val="38817173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5" name="Picture 4" descr="PASS_14_Template.jpg"/>
          <p:cNvPicPr>
            <a:picLocks noChangeAspect="1"/>
          </p:cNvPicPr>
          <p:nvPr userDrawn="1"/>
        </p:nvPicPr>
        <p:blipFill rotWithShape="1">
          <a:blip r:embed="rId2">
            <a:extLst>
              <a:ext uri="{28A0092B-C50C-407E-A947-70E740481C1C}">
                <a14:useLocalDpi xmlns:a14="http://schemas.microsoft.com/office/drawing/2010/main" val="0"/>
              </a:ext>
            </a:extLst>
          </a:blip>
          <a:srcRect r="5168"/>
          <a:stretch/>
        </p:blipFill>
        <p:spPr>
          <a:xfrm flipH="1">
            <a:off x="-1" y="0"/>
            <a:ext cx="8658570" cy="514350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46292" y="436616"/>
            <a:ext cx="4985222" cy="1438373"/>
          </a:xfrm>
          <a:prstGeom prst="rect">
            <a:avLst/>
          </a:prstGeom>
        </p:spPr>
      </p:pic>
      <p:sp>
        <p:nvSpPr>
          <p:cNvPr id="20" name="Title 1"/>
          <p:cNvSpPr>
            <a:spLocks noGrp="1"/>
          </p:cNvSpPr>
          <p:nvPr>
            <p:ph type="ctrTitle" hasCustomPrompt="1"/>
          </p:nvPr>
        </p:nvSpPr>
        <p:spPr>
          <a:xfrm>
            <a:off x="4380308" y="2455629"/>
            <a:ext cx="4520276" cy="706657"/>
          </a:xfrm>
          <a:prstGeom prst="rect">
            <a:avLst/>
          </a:prstGeom>
        </p:spPr>
        <p:txBody>
          <a:bodyPr vert="horz" lIns="91440" tIns="45720" rIns="91440" bIns="45720" rtlCol="0" anchor="b" anchorCtr="0">
            <a:noAutofit/>
          </a:bodyPr>
          <a:lstStyle>
            <a:lvl1pPr algn="r">
              <a:defRPr lang="en-US" sz="4000" b="0" dirty="0">
                <a:solidFill>
                  <a:schemeClr val="tx2"/>
                </a:solidFill>
                <a:latin typeface="+mj-lt"/>
                <a:cs typeface="Segoe UI Light"/>
              </a:defRPr>
            </a:lvl1pPr>
          </a:lstStyle>
          <a:p>
            <a:pPr marL="0" lvl="0"/>
            <a:r>
              <a:rPr lang="en-CA" dirty="0" smtClean="0"/>
              <a:t>Session Title</a:t>
            </a:r>
            <a:endParaRPr lang="en-US" dirty="0"/>
          </a:p>
        </p:txBody>
      </p:sp>
      <p:sp>
        <p:nvSpPr>
          <p:cNvPr id="21" name="Subtitle 2"/>
          <p:cNvSpPr>
            <a:spLocks noGrp="1"/>
          </p:cNvSpPr>
          <p:nvPr>
            <p:ph type="subTitle" idx="1" hasCustomPrompt="1"/>
          </p:nvPr>
        </p:nvSpPr>
        <p:spPr>
          <a:xfrm>
            <a:off x="4380731" y="3159156"/>
            <a:ext cx="4520966" cy="453733"/>
          </a:xfrm>
          <a:prstGeom prst="rect">
            <a:avLst/>
          </a:prstGeom>
        </p:spPr>
        <p:txBody>
          <a:bodyPr vert="horz" lIns="91440" tIns="45720" rIns="91440" bIns="45720" rtlCol="0" anchor="t">
            <a:noAutofit/>
          </a:bodyPr>
          <a:lstStyle>
            <a:lvl1pPr algn="r">
              <a:defRPr lang="en-US" dirty="0">
                <a:solidFill>
                  <a:schemeClr val="accent4"/>
                </a:solidFill>
                <a:latin typeface="+mn-lt"/>
                <a:cs typeface="Segoe UI Light"/>
              </a:defRPr>
            </a:lvl1pPr>
          </a:lstStyle>
          <a:p>
            <a:pPr lvl="0"/>
            <a:r>
              <a:rPr lang="en-CA" dirty="0" smtClean="0"/>
              <a:t>Subtitle</a:t>
            </a:r>
            <a:endParaRPr lang="en-US" dirty="0"/>
          </a:p>
        </p:txBody>
      </p:sp>
      <p:pic>
        <p:nvPicPr>
          <p:cNvPr id="8" name="Picture 7" descr="PASS_Logo_whit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4232" y="4660566"/>
            <a:ext cx="428460" cy="342810"/>
          </a:xfrm>
          <a:prstGeom prst="rect">
            <a:avLst/>
          </a:prstGeom>
        </p:spPr>
      </p:pic>
    </p:spTree>
    <p:extLst>
      <p:ext uri="{BB962C8B-B14F-4D97-AF65-F5344CB8AC3E}">
        <p14:creationId xmlns:p14="http://schemas.microsoft.com/office/powerpoint/2010/main" val="310597591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452438" y="1385455"/>
            <a:ext cx="8242300" cy="3232727"/>
          </a:xfrm>
        </p:spPr>
        <p:txBody>
          <a:bodyPr>
            <a:noAutofit/>
          </a:bodyPr>
          <a:lstStyle>
            <a:lvl1pPr>
              <a:defRPr>
                <a:solidFill>
                  <a:srgbClr val="58585A"/>
                </a:solidFill>
                <a:latin typeface="+mn-lt"/>
              </a:defRPr>
            </a:lvl1pPr>
            <a:lvl2pPr>
              <a:defRPr>
                <a:solidFill>
                  <a:srgbClr val="58585A"/>
                </a:solidFill>
                <a:latin typeface="+mn-lt"/>
              </a:defRPr>
            </a:lvl2pPr>
            <a:lvl3pPr>
              <a:defRPr>
                <a:solidFill>
                  <a:srgbClr val="58585A"/>
                </a:solidFill>
                <a:latin typeface="+mn-lt"/>
              </a:defRPr>
            </a:lvl3pPr>
            <a:lvl4pPr>
              <a:defRPr>
                <a:solidFill>
                  <a:srgbClr val="58585A"/>
                </a:solidFill>
                <a:latin typeface="+mn-lt"/>
              </a:defRPr>
            </a:lvl4pPr>
            <a:lvl5pPr>
              <a:defRPr>
                <a:solidFill>
                  <a:srgbClr val="58585A"/>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8747002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431800" y="1119188"/>
            <a:ext cx="8261350" cy="3529012"/>
          </a:xfrm>
        </p:spPr>
        <p:txBody>
          <a:bodyPr/>
          <a:lstStyle>
            <a:lvl1pPr marL="0" indent="0">
              <a:buNone/>
              <a:defRPr sz="1800"/>
            </a:lvl1pPr>
            <a:lvl3pPr marL="295275" marR="0" indent="-295275" algn="l" defTabSz="914400" rtl="0" eaLnBrk="1" fontAlgn="auto" latinLnBrk="0" hangingPunct="1">
              <a:lnSpc>
                <a:spcPct val="100000"/>
              </a:lnSpc>
              <a:spcBef>
                <a:spcPct val="20000"/>
              </a:spcBef>
              <a:spcAft>
                <a:spcPts val="0"/>
              </a:spcAft>
              <a:buClr>
                <a:schemeClr val="accent4"/>
              </a:buClr>
              <a:buSzTx/>
              <a:buFont typeface="Arial"/>
              <a:buNone/>
              <a:tabLst/>
              <a:defRPr/>
            </a:lvl3pPr>
          </a:lstStyle>
          <a:p>
            <a:pPr lvl="0"/>
            <a:r>
              <a:rPr lang="en-US" dirty="0" smtClean="0"/>
              <a:t>Heading One Style </a:t>
            </a:r>
          </a:p>
          <a:p>
            <a:pPr lvl="0"/>
            <a:r>
              <a:rPr lang="en-US" dirty="0" smtClean="0"/>
              <a:t>Body content, 18pt Segoe UI (gray)</a:t>
            </a:r>
          </a:p>
          <a:p>
            <a:pPr lvl="0"/>
            <a:endParaRPr lang="en-US" dirty="0" smtClean="0"/>
          </a:p>
          <a:p>
            <a:pPr lvl="0"/>
            <a:r>
              <a:rPr lang="en-US" dirty="0" smtClean="0"/>
              <a:t>Heading Two Style</a:t>
            </a:r>
          </a:p>
          <a:p>
            <a:pPr lvl="0"/>
            <a:r>
              <a:rPr lang="en-US" dirty="0" smtClean="0"/>
              <a:t>Body content, 18pt Segoe UI (gray)</a:t>
            </a:r>
          </a:p>
          <a:p>
            <a:pPr lvl="0"/>
            <a:endParaRPr lang="en-US" dirty="0" smtClean="0"/>
          </a:p>
          <a:p>
            <a:pPr lvl="0"/>
            <a:r>
              <a:rPr lang="en-US" dirty="0" smtClean="0"/>
              <a:t>HEADING THREE STYLE</a:t>
            </a:r>
          </a:p>
          <a:p>
            <a:pPr lvl="0"/>
            <a:r>
              <a:rPr lang="en-US" dirty="0" smtClean="0"/>
              <a:t>Body content, 18pt Segoe UI (gray)</a:t>
            </a:r>
          </a:p>
          <a:p>
            <a:pPr lvl="0"/>
            <a:endParaRPr lang="en-US" dirty="0" smtClean="0"/>
          </a:p>
        </p:txBody>
      </p:sp>
    </p:spTree>
    <p:extLst>
      <p:ext uri="{BB962C8B-B14F-4D97-AF65-F5344CB8AC3E}">
        <p14:creationId xmlns:p14="http://schemas.microsoft.com/office/powerpoint/2010/main" val="183441841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53729"/>
            <a:ext cx="4038600" cy="3011738"/>
          </a:xfrm>
          <a:prstGeom prst="rect">
            <a:avLst/>
          </a:prstGeom>
        </p:spPr>
        <p:txBody>
          <a:bodyPr>
            <a:normAutofit/>
          </a:bodyPr>
          <a:lstStyle>
            <a:lvl1pPr marL="169863" indent="-169863">
              <a:spcAft>
                <a:spcPts val="600"/>
              </a:spcAft>
              <a:buClr>
                <a:schemeClr val="accent4"/>
              </a:buClr>
              <a:buFont typeface="Arial"/>
              <a:buChar char="•"/>
              <a:defRPr sz="1800">
                <a:solidFill>
                  <a:schemeClr val="tx1"/>
                </a:solidFill>
                <a:latin typeface="+mn-lt"/>
                <a:cs typeface="Segoe"/>
              </a:defRPr>
            </a:lvl1pPr>
            <a:lvl2pPr marL="169863" indent="-169863">
              <a:spcAft>
                <a:spcPts val="600"/>
              </a:spcAft>
              <a:buClr>
                <a:schemeClr val="accent4"/>
              </a:buClr>
              <a:buFont typeface="Arial"/>
              <a:buChar char="•"/>
              <a:defRPr sz="1800">
                <a:solidFill>
                  <a:schemeClr val="tx1"/>
                </a:solidFill>
                <a:latin typeface="+mn-lt"/>
                <a:cs typeface="Segoe"/>
              </a:defRPr>
            </a:lvl2pPr>
            <a:lvl3pPr marL="169863" indent="-169863">
              <a:spcAft>
                <a:spcPts val="600"/>
              </a:spcAft>
              <a:buClr>
                <a:schemeClr val="accent4"/>
              </a:buClr>
              <a:buFont typeface="Arial"/>
              <a:buChar char="•"/>
              <a:defRPr sz="1800">
                <a:solidFill>
                  <a:schemeClr val="tx1"/>
                </a:solidFill>
                <a:latin typeface="+mn-lt"/>
                <a:cs typeface="Segoe"/>
              </a:defRPr>
            </a:lvl3pPr>
            <a:lvl4pPr marL="169863" indent="-169863">
              <a:spcAft>
                <a:spcPts val="600"/>
              </a:spcAft>
              <a:buClr>
                <a:schemeClr val="accent4"/>
              </a:buClr>
              <a:buFont typeface="Arial"/>
              <a:buChar char="•"/>
              <a:defRPr sz="1800">
                <a:solidFill>
                  <a:schemeClr val="tx1"/>
                </a:solidFill>
                <a:latin typeface="+mn-lt"/>
                <a:cs typeface="Segoe"/>
              </a:defRPr>
            </a:lvl4pPr>
            <a:lvl5pPr marL="169863" indent="-169863">
              <a:spcAft>
                <a:spcPts val="600"/>
              </a:spcAft>
              <a:buClr>
                <a:schemeClr val="accent4"/>
              </a:buClr>
              <a:buFont typeface="Arial"/>
              <a:buChar char="•"/>
              <a:defRPr sz="1800">
                <a:solidFill>
                  <a:schemeClr val="tx1"/>
                </a:solidFill>
                <a:latin typeface="+mn-lt"/>
                <a:cs typeface="Segoe"/>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0" hasCustomPrompt="1"/>
          </p:nvPr>
        </p:nvSpPr>
        <p:spPr>
          <a:xfrm>
            <a:off x="451766" y="1376479"/>
            <a:ext cx="4040859" cy="307181"/>
          </a:xfrm>
          <a:prstGeom prst="rect">
            <a:avLst/>
          </a:prstGeom>
          <a:solidFill>
            <a:schemeClr val="accent5"/>
          </a:solidFill>
          <a:ln>
            <a:noFill/>
          </a:ln>
        </p:spPr>
        <p:txBody>
          <a:bodyPr anchor="ctr">
            <a:noAutofit/>
          </a:bodyPr>
          <a:lstStyle>
            <a:lvl1pPr algn="ctr">
              <a:defRPr sz="2400">
                <a:solidFill>
                  <a:schemeClr val="bg1"/>
                </a:solidFill>
                <a:latin typeface="+mj-lt"/>
              </a:defRPr>
            </a:lvl1pPr>
          </a:lstStyle>
          <a:p>
            <a:pPr lvl="0"/>
            <a:r>
              <a:rPr lang="en-US" dirty="0" smtClean="0"/>
              <a:t>Title Here</a:t>
            </a:r>
            <a:endParaRPr lang="en-US" dirty="0"/>
          </a:p>
        </p:txBody>
      </p:sp>
      <p:sp>
        <p:nvSpPr>
          <p:cNvPr id="13" name="Content Placeholder 5"/>
          <p:cNvSpPr>
            <a:spLocks noGrp="1"/>
          </p:cNvSpPr>
          <p:nvPr>
            <p:ph sz="quarter" idx="11" hasCustomPrompt="1"/>
          </p:nvPr>
        </p:nvSpPr>
        <p:spPr>
          <a:xfrm>
            <a:off x="4636995" y="1376479"/>
            <a:ext cx="4040859" cy="307181"/>
          </a:xfrm>
          <a:prstGeom prst="rect">
            <a:avLst/>
          </a:prstGeom>
          <a:solidFill>
            <a:schemeClr val="accent5"/>
          </a:solidFill>
          <a:ln>
            <a:noFill/>
          </a:ln>
        </p:spPr>
        <p:txBody>
          <a:bodyPr anchor="ctr">
            <a:noAutofit/>
          </a:bodyPr>
          <a:lstStyle>
            <a:lvl1pPr algn="ctr">
              <a:defRPr sz="2400">
                <a:solidFill>
                  <a:schemeClr val="bg1"/>
                </a:solidFill>
                <a:latin typeface="+mj-lt"/>
              </a:defRPr>
            </a:lvl1pPr>
          </a:lstStyle>
          <a:p>
            <a:pPr lvl="0"/>
            <a:r>
              <a:rPr lang="en-US" dirty="0" smtClean="0"/>
              <a:t>Title Here</a:t>
            </a:r>
            <a:endParaRPr lang="en-US" dirty="0"/>
          </a:p>
        </p:txBody>
      </p:sp>
      <p:sp>
        <p:nvSpPr>
          <p:cNvPr id="9" name="Content Placeholder 2"/>
          <p:cNvSpPr>
            <a:spLocks noGrp="1"/>
          </p:cNvSpPr>
          <p:nvPr>
            <p:ph sz="half" idx="12"/>
          </p:nvPr>
        </p:nvSpPr>
        <p:spPr>
          <a:xfrm>
            <a:off x="4638431" y="1753729"/>
            <a:ext cx="4038600" cy="3011738"/>
          </a:xfrm>
          <a:prstGeom prst="rect">
            <a:avLst/>
          </a:prstGeom>
        </p:spPr>
        <p:txBody>
          <a:bodyPr>
            <a:normAutofit/>
          </a:bodyPr>
          <a:lstStyle>
            <a:lvl1pPr marL="169863" indent="-169863">
              <a:spcAft>
                <a:spcPts val="600"/>
              </a:spcAft>
              <a:buClr>
                <a:schemeClr val="accent4"/>
              </a:buClr>
              <a:buFont typeface="Arial"/>
              <a:buChar char="•"/>
              <a:defRPr sz="1800">
                <a:solidFill>
                  <a:schemeClr val="tx1"/>
                </a:solidFill>
                <a:latin typeface="+mn-lt"/>
                <a:cs typeface="Segoe"/>
              </a:defRPr>
            </a:lvl1pPr>
            <a:lvl2pPr marL="169863" indent="-169863">
              <a:spcAft>
                <a:spcPts val="600"/>
              </a:spcAft>
              <a:buClr>
                <a:schemeClr val="accent4"/>
              </a:buClr>
              <a:buFont typeface="Arial"/>
              <a:buChar char="•"/>
              <a:defRPr sz="1800">
                <a:solidFill>
                  <a:schemeClr val="tx1"/>
                </a:solidFill>
                <a:latin typeface="+mn-lt"/>
                <a:cs typeface="Segoe"/>
              </a:defRPr>
            </a:lvl2pPr>
            <a:lvl3pPr marL="169863" indent="-169863">
              <a:spcAft>
                <a:spcPts val="600"/>
              </a:spcAft>
              <a:buClr>
                <a:schemeClr val="accent4"/>
              </a:buClr>
              <a:buFont typeface="Arial"/>
              <a:buChar char="•"/>
              <a:defRPr sz="1800">
                <a:solidFill>
                  <a:schemeClr val="tx1"/>
                </a:solidFill>
                <a:latin typeface="+mn-lt"/>
                <a:cs typeface="Segoe"/>
              </a:defRPr>
            </a:lvl3pPr>
            <a:lvl4pPr marL="169863" indent="-169863">
              <a:spcAft>
                <a:spcPts val="600"/>
              </a:spcAft>
              <a:buClr>
                <a:schemeClr val="accent4"/>
              </a:buClr>
              <a:buFont typeface="Arial"/>
              <a:buChar char="•"/>
              <a:defRPr sz="1800">
                <a:solidFill>
                  <a:schemeClr val="tx1"/>
                </a:solidFill>
                <a:latin typeface="+mn-lt"/>
                <a:cs typeface="Segoe"/>
              </a:defRPr>
            </a:lvl4pPr>
            <a:lvl5pPr marL="169863" indent="-169863">
              <a:spcAft>
                <a:spcPts val="600"/>
              </a:spcAft>
              <a:buClr>
                <a:schemeClr val="accent4"/>
              </a:buClr>
              <a:buFont typeface="Arial"/>
              <a:buChar char="•"/>
              <a:defRPr sz="1800">
                <a:solidFill>
                  <a:schemeClr val="tx1"/>
                </a:solidFill>
                <a:latin typeface="+mn-lt"/>
                <a:cs typeface="Segoe"/>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5113664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592834" y="2190211"/>
            <a:ext cx="495344" cy="328154"/>
          </a:xfrm>
          <a:prstGeom prst="rect">
            <a:avLst/>
          </a:prstGeom>
        </p:spPr>
        <p:txBody>
          <a:bodyPr vert="horz" lIns="91440" tIns="0" rIns="91440" bIns="45720" rtlCol="0" anchor="ctr"/>
          <a:lstStyle>
            <a:lvl1pPr algn="l">
              <a:defRPr sz="800" b="0">
                <a:solidFill>
                  <a:schemeClr val="bg1"/>
                </a:solidFill>
              </a:defRPr>
            </a:lvl1pPr>
          </a:lstStyle>
          <a:p>
            <a:fld id="{D372AB51-BDCC-4F95-83CF-1CBB2D34E9E5}" type="slidenum">
              <a:rPr lang="en-US" smtClean="0"/>
              <a:pPr/>
              <a:t>‹#›</a:t>
            </a:fld>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9018415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de">
    <p:bg>
      <p:bgPr>
        <a:solidFill>
          <a:schemeClr val="bg1">
            <a:lumMod val="95000"/>
          </a:schemeClr>
        </a:solidFill>
        <a:effectLst/>
      </p:bgPr>
    </p:bg>
    <p:spTree>
      <p:nvGrpSpPr>
        <p:cNvPr id="1" name=""/>
        <p:cNvGrpSpPr/>
        <p:nvPr/>
      </p:nvGrpSpPr>
      <p:grpSpPr>
        <a:xfrm>
          <a:off x="0" y="0"/>
          <a:ext cx="0" cy="0"/>
          <a:chOff x="0" y="0"/>
          <a:chExt cx="0" cy="0"/>
        </a:xfrm>
      </p:grpSpPr>
      <p:sp>
        <p:nvSpPr>
          <p:cNvPr id="8" name="Content Placeholder 2"/>
          <p:cNvSpPr>
            <a:spLocks noGrp="1"/>
          </p:cNvSpPr>
          <p:nvPr>
            <p:ph idx="1"/>
          </p:nvPr>
        </p:nvSpPr>
        <p:spPr>
          <a:xfrm>
            <a:off x="434634" y="1427382"/>
            <a:ext cx="8229600" cy="3285197"/>
          </a:xfrm>
          <a:prstGeom prst="rect">
            <a:avLst/>
          </a:prstGeom>
        </p:spPr>
        <p:txBody>
          <a:bodyPr>
            <a:normAutofit/>
          </a:bodyPr>
          <a:lstStyle>
            <a:lvl1pPr marL="0" indent="0">
              <a:buClr>
                <a:schemeClr val="accent3"/>
              </a:buClr>
              <a:buFontTx/>
              <a:buNone/>
              <a:defRPr sz="2000">
                <a:solidFill>
                  <a:schemeClr val="tx1"/>
                </a:solidFill>
                <a:latin typeface="Consolas"/>
                <a:cs typeface="Consolas"/>
              </a:defRPr>
            </a:lvl1pPr>
            <a:lvl2pPr marL="0" indent="0">
              <a:buClr>
                <a:schemeClr val="accent3"/>
              </a:buClr>
              <a:buFontTx/>
              <a:buNone/>
              <a:defRPr sz="1800">
                <a:solidFill>
                  <a:schemeClr val="tx1"/>
                </a:solidFill>
                <a:latin typeface="Consolas"/>
                <a:cs typeface="Consolas"/>
              </a:defRPr>
            </a:lvl2pPr>
            <a:lvl3pPr marL="295275" indent="0">
              <a:buClr>
                <a:schemeClr val="accent3"/>
              </a:buClr>
              <a:buFontTx/>
              <a:buNone/>
              <a:defRPr sz="1600">
                <a:solidFill>
                  <a:schemeClr val="tx1"/>
                </a:solidFill>
                <a:latin typeface="Consolas"/>
                <a:cs typeface="Consolas"/>
              </a:defRPr>
            </a:lvl3pPr>
            <a:lvl4pPr marL="579438" indent="0">
              <a:buClr>
                <a:schemeClr val="accent3"/>
              </a:buClr>
              <a:buFontTx/>
              <a:buNone/>
              <a:defRPr sz="1600">
                <a:solidFill>
                  <a:schemeClr val="tx1"/>
                </a:solidFill>
                <a:latin typeface="Consolas"/>
                <a:cs typeface="Consolas"/>
              </a:defRPr>
            </a:lvl4pPr>
            <a:lvl5pPr marL="846138" indent="0">
              <a:buClr>
                <a:schemeClr val="accent3"/>
              </a:buClr>
              <a:buFontTx/>
              <a:buNone/>
              <a:defRPr sz="1600">
                <a:solidFill>
                  <a:schemeClr val="tx1"/>
                </a:solidFill>
                <a:latin typeface="Consolas"/>
                <a:cs typeface="Consola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nchor="t"/>
          <a:lstStyle/>
          <a:p>
            <a:r>
              <a:rPr lang="en-US" dirty="0" smtClean="0"/>
              <a:t>Click to edit Master title style</a:t>
            </a:r>
            <a:endParaRPr lang="en-US" dirty="0"/>
          </a:p>
        </p:txBody>
      </p:sp>
      <p:pic>
        <p:nvPicPr>
          <p:cNvPr id="11" name="Picture 10" descr="PASS_Logo_gray.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45" y="4856738"/>
            <a:ext cx="278306" cy="222671"/>
          </a:xfrm>
          <a:prstGeom prst="rect">
            <a:avLst/>
          </a:prstGeom>
        </p:spPr>
      </p:pic>
      <p:pic>
        <p:nvPicPr>
          <p:cNvPr id="10" name="Picture 9" descr="PASS_14_Template.jpg"/>
          <p:cNvPicPr>
            <a:picLocks noChangeAspect="1"/>
          </p:cNvPicPr>
          <p:nvPr userDrawn="1"/>
        </p:nvPicPr>
        <p:blipFill rotWithShape="1">
          <a:blip r:embed="rId3">
            <a:extLst>
              <a:ext uri="{28A0092B-C50C-407E-A947-70E740481C1C}">
                <a14:useLocalDpi xmlns:a14="http://schemas.microsoft.com/office/drawing/2010/main" val="0"/>
              </a:ext>
            </a:extLst>
          </a:blip>
          <a:srcRect t="95935" b="1906"/>
          <a:stretch/>
        </p:blipFill>
        <p:spPr>
          <a:xfrm>
            <a:off x="-4572" y="0"/>
            <a:ext cx="9153144" cy="111318"/>
          </a:xfrm>
          <a:prstGeom prst="rect">
            <a:avLst/>
          </a:prstGeom>
        </p:spPr>
      </p:pic>
      <p:sp>
        <p:nvSpPr>
          <p:cNvPr id="7" name="Slide Number Placeholder 1"/>
          <p:cNvSpPr>
            <a:spLocks noGrp="1"/>
          </p:cNvSpPr>
          <p:nvPr>
            <p:ph type="sldNum" sz="quarter" idx="4"/>
          </p:nvPr>
        </p:nvSpPr>
        <p:spPr>
          <a:xfrm>
            <a:off x="529054" y="4825513"/>
            <a:ext cx="2133600" cy="274637"/>
          </a:xfrm>
          <a:prstGeom prst="rect">
            <a:avLst/>
          </a:prstGeom>
        </p:spPr>
        <p:txBody>
          <a:bodyPr vert="horz" lIns="91440" tIns="45720" rIns="91440" bIns="45720" rtlCol="0" anchor="ctr"/>
          <a:lstStyle>
            <a:lvl1pPr algn="l">
              <a:defRPr sz="1050" b="0">
                <a:solidFill>
                  <a:schemeClr val="accent5"/>
                </a:solidFill>
              </a:defRPr>
            </a:lvl1pPr>
          </a:lstStyle>
          <a:p>
            <a:fld id="{2501BE23-1565-7B4A-A660-ADF397564F82}" type="slidenum">
              <a:rPr lang="en-US" smtClean="0"/>
              <a:pPr/>
              <a:t>‹#›</a:t>
            </a:fld>
            <a:endParaRPr lang="en-US"/>
          </a:p>
        </p:txBody>
      </p:sp>
    </p:spTree>
    <p:extLst>
      <p:ext uri="{BB962C8B-B14F-4D97-AF65-F5344CB8AC3E}">
        <p14:creationId xmlns:p14="http://schemas.microsoft.com/office/powerpoint/2010/main" val="19644996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peaker Intro">
    <p:spTree>
      <p:nvGrpSpPr>
        <p:cNvPr id="1" name=""/>
        <p:cNvGrpSpPr/>
        <p:nvPr/>
      </p:nvGrpSpPr>
      <p:grpSpPr>
        <a:xfrm>
          <a:off x="0" y="0"/>
          <a:ext cx="0" cy="0"/>
          <a:chOff x="0" y="0"/>
          <a:chExt cx="0" cy="0"/>
        </a:xfrm>
      </p:grpSpPr>
      <p:sp>
        <p:nvSpPr>
          <p:cNvPr id="10" name="Rectangle 9"/>
          <p:cNvSpPr/>
          <p:nvPr/>
        </p:nvSpPr>
        <p:spPr>
          <a:xfrm>
            <a:off x="0" y="1"/>
            <a:ext cx="9144000" cy="46965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7" name="Rectangle 6"/>
          <p:cNvSpPr/>
          <p:nvPr/>
        </p:nvSpPr>
        <p:spPr>
          <a:xfrm>
            <a:off x="0" y="563336"/>
            <a:ext cx="9144000" cy="4133170"/>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13" name="Content Placeholder 2"/>
          <p:cNvSpPr>
            <a:spLocks noGrp="1"/>
          </p:cNvSpPr>
          <p:nvPr>
            <p:ph idx="1" hasCustomPrompt="1"/>
          </p:nvPr>
        </p:nvSpPr>
        <p:spPr>
          <a:xfrm>
            <a:off x="4898571" y="563335"/>
            <a:ext cx="3824968" cy="3821906"/>
          </a:xfrm>
        </p:spPr>
        <p:txBody>
          <a:bodyPr/>
          <a:lstStyle>
            <a:lvl1pPr marL="0" indent="0">
              <a:buNone/>
              <a:defRPr baseline="0">
                <a:solidFill>
                  <a:schemeClr val="bg1"/>
                </a:solidFill>
              </a:defRPr>
            </a:lvl1pPr>
          </a:lstStyle>
          <a:p>
            <a:pPr lvl="0"/>
            <a:r>
              <a:rPr lang="en-US" dirty="0" smtClean="0"/>
              <a:t>Insert a picture of yourself so people in virtual sessions know what you look like.</a:t>
            </a:r>
            <a:endParaRPr lang="en-US" dirty="0"/>
          </a:p>
        </p:txBody>
      </p:sp>
      <p:sp>
        <p:nvSpPr>
          <p:cNvPr id="15" name="Title 1"/>
          <p:cNvSpPr>
            <a:spLocks noGrp="1"/>
          </p:cNvSpPr>
          <p:nvPr>
            <p:ph type="title" hasCustomPrompt="1"/>
          </p:nvPr>
        </p:nvSpPr>
        <p:spPr>
          <a:xfrm>
            <a:off x="299017" y="563336"/>
            <a:ext cx="4483214" cy="802142"/>
          </a:xfrm>
        </p:spPr>
        <p:txBody>
          <a:bodyPr/>
          <a:lstStyle>
            <a:lvl1pPr eaLnBrk="1" fontAlgn="auto" hangingPunct="1">
              <a:spcAft>
                <a:spcPts val="0"/>
              </a:spcAft>
              <a:defRPr lang="en-US" sz="2700" b="1" kern="1200" cap="all">
                <a:solidFill>
                  <a:schemeClr val="bg1"/>
                </a:solidFill>
                <a:latin typeface="Century Gothic"/>
                <a:ea typeface="+mj-ea"/>
                <a:cs typeface="Century Gothic"/>
              </a:defRPr>
            </a:lvl1pPr>
          </a:lstStyle>
          <a:p>
            <a:pPr eaLnBrk="1" fontAlgn="auto" hangingPunct="1">
              <a:spcAft>
                <a:spcPts val="0"/>
              </a:spcAft>
              <a:defRPr/>
            </a:pPr>
            <a:r>
              <a:rPr lang="en-US" sz="2700" dirty="0" smtClean="0">
                <a:ea typeface="+mj-ea"/>
              </a:rPr>
              <a:t>[Your Name]</a:t>
            </a:r>
            <a:endParaRPr lang="en-US" sz="2700" dirty="0">
              <a:ea typeface="+mj-ea"/>
            </a:endParaRPr>
          </a:p>
        </p:txBody>
      </p:sp>
      <p:sp>
        <p:nvSpPr>
          <p:cNvPr id="16" name="Content Placeholder 2"/>
          <p:cNvSpPr>
            <a:spLocks noGrp="1"/>
          </p:cNvSpPr>
          <p:nvPr>
            <p:ph idx="10" hasCustomPrompt="1"/>
          </p:nvPr>
        </p:nvSpPr>
        <p:spPr>
          <a:xfrm>
            <a:off x="299017" y="1426368"/>
            <a:ext cx="4483214" cy="2958874"/>
          </a:xfrm>
        </p:spPr>
        <p:txBody>
          <a:bodyPr>
            <a:normAutofit/>
          </a:bodyPr>
          <a:lstStyle>
            <a:lvl1pPr>
              <a:defRPr lang="en-US" sz="2100" kern="1200" baseline="0" dirty="0" smtClean="0">
                <a:solidFill>
                  <a:schemeClr val="bg1"/>
                </a:solidFill>
                <a:latin typeface="Century Gothic" panose="020B0502020202020204" pitchFamily="34" charset="0"/>
                <a:ea typeface="MS PGothic" panose="020B0600070205080204" pitchFamily="34" charset="-128"/>
                <a:cs typeface="+mn-cs"/>
              </a:defRPr>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smtClean="0"/>
              <a:t>Details about yourself. Explain why you are a credible resource.</a:t>
            </a:r>
          </a:p>
        </p:txBody>
      </p:sp>
      <p:sp>
        <p:nvSpPr>
          <p:cNvPr id="8" name="Rectangle 7"/>
          <p:cNvSpPr/>
          <p:nvPr/>
        </p:nvSpPr>
        <p:spPr>
          <a:xfrm>
            <a:off x="0" y="1"/>
            <a:ext cx="9144000" cy="46965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9" name="Rectangle 8"/>
          <p:cNvSpPr/>
          <p:nvPr/>
        </p:nvSpPr>
        <p:spPr>
          <a:xfrm>
            <a:off x="0" y="563336"/>
            <a:ext cx="9144000" cy="4133170"/>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Tree>
    <p:extLst>
      <p:ext uri="{BB962C8B-B14F-4D97-AF65-F5344CB8AC3E}">
        <p14:creationId xmlns:p14="http://schemas.microsoft.com/office/powerpoint/2010/main" val="123463754"/>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12" name="Content Placeholder 2"/>
          <p:cNvSpPr>
            <a:spLocks noGrp="1"/>
          </p:cNvSpPr>
          <p:nvPr>
            <p:ph sz="half" idx="1" hasCustomPrompt="1"/>
          </p:nvPr>
        </p:nvSpPr>
        <p:spPr>
          <a:xfrm>
            <a:off x="336777" y="1369219"/>
            <a:ext cx="4178073" cy="3263504"/>
          </a:xfrm>
        </p:spPr>
        <p:txBody>
          <a:bodyPr/>
          <a:lstStyle>
            <a:lvl1pPr marL="0" indent="0" algn="l" defTabSz="685800" rtl="0" eaLnBrk="1" latinLnBrk="0" hangingPunct="1">
              <a:lnSpc>
                <a:spcPct val="90000"/>
              </a:lnSpc>
              <a:spcBef>
                <a:spcPts val="0"/>
              </a:spcBef>
              <a:spcAft>
                <a:spcPts val="675"/>
              </a:spcAft>
              <a:buFontTx/>
              <a:buNone/>
              <a:defRPr lang="en-US" sz="2700" kern="1200" baseline="0" dirty="0" smtClean="0">
                <a:solidFill>
                  <a:srgbClr val="032D84"/>
                </a:solidFill>
                <a:latin typeface="Segoe UI Light" panose="020B0502040204020203" pitchFamily="34" charset="0"/>
                <a:ea typeface="+mn-ea"/>
                <a:cs typeface="Segoe UI Light" panose="020B0502040204020203" pitchFamily="34" charset="0"/>
              </a:defRPr>
            </a:lvl1pPr>
            <a:lvl2pPr marL="342900" indent="0">
              <a:buNone/>
              <a:defRPr lang="en-US" sz="1800" kern="1200" baseline="0" dirty="0" smtClean="0">
                <a:solidFill>
                  <a:schemeClr val="tx1"/>
                </a:solidFill>
                <a:latin typeface="Segoe UI" panose="020B0502040204020203" pitchFamily="34" charset="0"/>
                <a:ea typeface="+mn-ea"/>
                <a:cs typeface="Segoe UI" panose="020B0502040204020203" pitchFamily="34" charset="0"/>
              </a:defRPr>
            </a:lvl2pPr>
            <a:lvl3pPr marL="685800" indent="0">
              <a:buNone/>
              <a:defRPr/>
            </a:lvl3pPr>
            <a:lvl4pPr marL="1028700" indent="0">
              <a:buNone/>
              <a:defRPr/>
            </a:lvl4pPr>
            <a:lvl5pPr marL="1371600" indent="0">
              <a:buNone/>
              <a:defRPr/>
            </a:lvl5pPr>
          </a:lstStyle>
          <a:p>
            <a:pPr lvl="0"/>
            <a:r>
              <a:rPr lang="en-US" dirty="0" smtClean="0"/>
              <a:t>List the 3 or 4 big topics you will discuss</a:t>
            </a:r>
          </a:p>
        </p:txBody>
      </p:sp>
      <p:sp>
        <p:nvSpPr>
          <p:cNvPr id="13" name="Content Placeholder 3"/>
          <p:cNvSpPr>
            <a:spLocks noGrp="1"/>
          </p:cNvSpPr>
          <p:nvPr>
            <p:ph sz="half" idx="2" hasCustomPrompt="1"/>
          </p:nvPr>
        </p:nvSpPr>
        <p:spPr>
          <a:xfrm>
            <a:off x="4629150" y="1369219"/>
            <a:ext cx="4035198" cy="3263504"/>
          </a:xfrm>
        </p:spPr>
        <p:txBody>
          <a:bodyPr/>
          <a:lstStyle>
            <a:lvl1pPr marL="0" indent="0">
              <a:buNone/>
              <a:defRPr lang="en-US" sz="2700" kern="1200" baseline="0" dirty="0" smtClean="0">
                <a:solidFill>
                  <a:srgbClr val="032D84"/>
                </a:solidFill>
                <a:latin typeface="Segoe UI Light" panose="020B0502040204020203" pitchFamily="34" charset="0"/>
                <a:ea typeface="+mn-ea"/>
                <a:cs typeface="Segoe UI Light" panose="020B0502040204020203" pitchFamily="34" charset="0"/>
              </a:defRPr>
            </a:lvl1pPr>
            <a:lvl2pPr marL="342900" indent="0">
              <a:buNone/>
              <a:defRPr lang="en-US" sz="1800" kern="1200" baseline="0" dirty="0" smtClean="0">
                <a:solidFill>
                  <a:schemeClr val="tx1"/>
                </a:solidFill>
                <a:latin typeface="Segoe UI" panose="020B0502040204020203" pitchFamily="34" charset="0"/>
                <a:ea typeface="+mn-ea"/>
                <a:cs typeface="Segoe UI" panose="020B0502040204020203" pitchFamily="34" charset="0"/>
              </a:defRPr>
            </a:lvl2pPr>
            <a:lvl3pPr marL="685800" indent="0">
              <a:buNone/>
              <a:defRPr/>
            </a:lvl3pPr>
            <a:lvl4pPr marL="1028700" indent="0">
              <a:buNone/>
              <a:defRPr/>
            </a:lvl4pPr>
            <a:lvl5pPr marL="1371600" indent="0">
              <a:buNone/>
              <a:defRPr/>
            </a:lvl5pPr>
          </a:lstStyle>
          <a:p>
            <a:pPr marL="0" lvl="0" indent="0" algn="l" defTabSz="685800" rtl="0" eaLnBrk="1" latinLnBrk="0" hangingPunct="1">
              <a:lnSpc>
                <a:spcPct val="90000"/>
              </a:lnSpc>
              <a:spcBef>
                <a:spcPts val="0"/>
              </a:spcBef>
              <a:spcAft>
                <a:spcPts val="675"/>
              </a:spcAft>
              <a:buFontTx/>
              <a:buNone/>
            </a:pPr>
            <a:r>
              <a:rPr lang="en-US" dirty="0" smtClean="0"/>
              <a:t>Optional Image</a:t>
            </a:r>
          </a:p>
        </p:txBody>
      </p:sp>
      <p:sp>
        <p:nvSpPr>
          <p:cNvPr id="2" name="Slide Number Placeholder 1"/>
          <p:cNvSpPr>
            <a:spLocks noGrp="1"/>
          </p:cNvSpPr>
          <p:nvPr>
            <p:ph type="sldNum" sz="quarter" idx="10"/>
          </p:nvPr>
        </p:nvSpPr>
        <p:spPr/>
        <p:txBody>
          <a:bodyPr/>
          <a:lstStyle/>
          <a:p>
            <a:fld id="{2501BE23-1565-7B4A-A660-ADF397564F82}" type="slidenum">
              <a:rPr lang="en-US" smtClean="0"/>
              <a:pPr/>
              <a:t>‹#›</a:t>
            </a:fld>
            <a:endParaRPr lang="en-US"/>
          </a:p>
        </p:txBody>
      </p:sp>
      <p:sp>
        <p:nvSpPr>
          <p:cNvPr id="6" name="TextBox 5"/>
          <p:cNvSpPr txBox="1"/>
          <p:nvPr/>
        </p:nvSpPr>
        <p:spPr bwMode="auto">
          <a:xfrm>
            <a:off x="489858" y="140835"/>
            <a:ext cx="7898947" cy="65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indent="0" algn="l" defTabSz="685800" rtl="0" eaLnBrk="1" latinLnBrk="0" hangingPunct="1">
              <a:lnSpc>
                <a:spcPct val="90000"/>
              </a:lnSpc>
              <a:spcBef>
                <a:spcPct val="0"/>
              </a:spcBef>
              <a:buFont typeface="Arial" panose="020B0604020202020204" pitchFamily="34" charset="0"/>
              <a:buNone/>
            </a:pPr>
            <a:r>
              <a:rPr lang="en-US" sz="4050" kern="1200" dirty="0" smtClean="0">
                <a:solidFill>
                  <a:schemeClr val="bg1"/>
                </a:solidFill>
                <a:latin typeface="Segoe UI Light" panose="020B0502040204020203" pitchFamily="34" charset="0"/>
                <a:ea typeface="+mj-ea"/>
                <a:cs typeface="Segoe UI Light" panose="020B0502040204020203" pitchFamily="34" charset="0"/>
              </a:rPr>
              <a:t>Agenda</a:t>
            </a:r>
          </a:p>
        </p:txBody>
      </p:sp>
    </p:spTree>
    <p:extLst>
      <p:ext uri="{BB962C8B-B14F-4D97-AF65-F5344CB8AC3E}">
        <p14:creationId xmlns:p14="http://schemas.microsoft.com/office/powerpoint/2010/main" val="3463526212"/>
      </p:ext>
    </p:extLst>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New Section">
    <p:spTree>
      <p:nvGrpSpPr>
        <p:cNvPr id="1" name=""/>
        <p:cNvGrpSpPr/>
        <p:nvPr/>
      </p:nvGrpSpPr>
      <p:grpSpPr>
        <a:xfrm>
          <a:off x="0" y="0"/>
          <a:ext cx="0" cy="0"/>
          <a:chOff x="0" y="0"/>
          <a:chExt cx="0" cy="0"/>
        </a:xfrm>
      </p:grpSpPr>
      <p:sp>
        <p:nvSpPr>
          <p:cNvPr id="9" name="Rectangle 8"/>
          <p:cNvSpPr/>
          <p:nvPr/>
        </p:nvSpPr>
        <p:spPr>
          <a:xfrm>
            <a:off x="1" y="1"/>
            <a:ext cx="9143999" cy="4604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0" y="857251"/>
            <a:ext cx="9144000" cy="3141209"/>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12" name="Text Placeholder 2"/>
          <p:cNvSpPr>
            <a:spLocks noGrp="1"/>
          </p:cNvSpPr>
          <p:nvPr>
            <p:ph type="body" idx="1" hasCustomPrompt="1"/>
          </p:nvPr>
        </p:nvSpPr>
        <p:spPr>
          <a:xfrm>
            <a:off x="1150314" y="1763486"/>
            <a:ext cx="6926206" cy="1573666"/>
          </a:xfrm>
        </p:spPr>
        <p:txBody>
          <a:bodyPr anchor="t">
            <a:noAutofit/>
          </a:bodyPr>
          <a:lstStyle>
            <a:lvl1pPr marL="0" indent="0">
              <a:buNone/>
              <a:defRPr lang="en-US" sz="3000" kern="1200" dirty="0" smtClean="0">
                <a:solidFill>
                  <a:schemeClr val="bg1"/>
                </a:solidFill>
                <a:latin typeface="Century Gothic" panose="020B0502020202020204" pitchFamily="34" charset="0"/>
                <a:ea typeface="MS PGothic" panose="020B0600070205080204" pitchFamily="34" charset="-128"/>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[Section Title]</a:t>
            </a:r>
          </a:p>
        </p:txBody>
      </p:sp>
      <p:sp>
        <p:nvSpPr>
          <p:cNvPr id="5" name="Rectangle 4"/>
          <p:cNvSpPr/>
          <p:nvPr/>
        </p:nvSpPr>
        <p:spPr>
          <a:xfrm>
            <a:off x="1" y="1"/>
            <a:ext cx="9143999" cy="4604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0" y="857251"/>
            <a:ext cx="9144000" cy="3141209"/>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Tree>
    <p:extLst>
      <p:ext uri="{BB962C8B-B14F-4D97-AF65-F5344CB8AC3E}">
        <p14:creationId xmlns:p14="http://schemas.microsoft.com/office/powerpoint/2010/main" val="753799702"/>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36777" y="1369219"/>
            <a:ext cx="4178073" cy="3263504"/>
          </a:xfrm>
        </p:spPr>
        <p:txBody>
          <a:bodyPr/>
          <a:lstStyle>
            <a:lvl1pPr marL="0" indent="0" algn="l" defTabSz="685800" rtl="0" eaLnBrk="1" latinLnBrk="0" hangingPunct="1">
              <a:lnSpc>
                <a:spcPct val="90000"/>
              </a:lnSpc>
              <a:spcBef>
                <a:spcPts val="0"/>
              </a:spcBef>
              <a:spcAft>
                <a:spcPts val="675"/>
              </a:spcAft>
              <a:buFontTx/>
              <a:buNone/>
              <a:defRPr lang="en-US" sz="2700" kern="1200" baseline="0" dirty="0" smtClean="0">
                <a:solidFill>
                  <a:srgbClr val="032D84"/>
                </a:solidFill>
                <a:latin typeface="Segoe UI Light" panose="020B0502040204020203" pitchFamily="34" charset="0"/>
                <a:ea typeface="+mn-ea"/>
                <a:cs typeface="Segoe UI Light" panose="020B0502040204020203" pitchFamily="34" charset="0"/>
              </a:defRPr>
            </a:lvl1pPr>
            <a:lvl2pPr marL="342900" indent="0">
              <a:buNone/>
              <a:defRPr lang="en-US" sz="1800" kern="1200" baseline="0" dirty="0" smtClean="0">
                <a:solidFill>
                  <a:schemeClr val="tx1"/>
                </a:solidFill>
                <a:latin typeface="Segoe UI" panose="020B0502040204020203" pitchFamily="34" charset="0"/>
                <a:ea typeface="+mn-ea"/>
                <a:cs typeface="Segoe UI" panose="020B0502040204020203" pitchFamily="34" charset="0"/>
              </a:defRPr>
            </a:lvl2pPr>
            <a:lvl3pPr marL="685800" indent="0">
              <a:buNone/>
              <a:defRPr/>
            </a:lvl3pPr>
            <a:lvl4pPr marL="1028700" indent="0">
              <a:buNone/>
              <a:defRPr/>
            </a:lvl4pPr>
            <a:lvl5pPr marL="1371600" indent="0">
              <a:buNone/>
              <a:defRPr/>
            </a:lvl5pPr>
          </a:lstStyle>
          <a:p>
            <a:pPr lvl="0"/>
            <a:r>
              <a:rPr lang="en-US" smtClean="0"/>
              <a:t>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29150" y="1369219"/>
            <a:ext cx="4035198" cy="3263504"/>
          </a:xfrm>
        </p:spPr>
        <p:txBody>
          <a:bodyPr/>
          <a:lstStyle>
            <a:lvl1pPr marL="0" indent="0">
              <a:buNone/>
              <a:defRPr lang="en-US" sz="2700" kern="1200" baseline="0" dirty="0" smtClean="0">
                <a:solidFill>
                  <a:srgbClr val="032D84"/>
                </a:solidFill>
                <a:latin typeface="Segoe UI Light" panose="020B0502040204020203" pitchFamily="34" charset="0"/>
                <a:ea typeface="+mn-ea"/>
                <a:cs typeface="Segoe UI Light" panose="020B0502040204020203" pitchFamily="34" charset="0"/>
              </a:defRPr>
            </a:lvl1pPr>
            <a:lvl2pPr marL="342900" indent="0">
              <a:buNone/>
              <a:defRPr lang="en-US" sz="1800" kern="1200" baseline="0" dirty="0" smtClean="0">
                <a:solidFill>
                  <a:schemeClr val="tx1"/>
                </a:solidFill>
                <a:latin typeface="Segoe UI" panose="020B0502040204020203" pitchFamily="34" charset="0"/>
                <a:ea typeface="+mn-ea"/>
                <a:cs typeface="Segoe UI" panose="020B0502040204020203" pitchFamily="34" charset="0"/>
              </a:defRPr>
            </a:lvl2pPr>
            <a:lvl3pPr marL="685800" indent="0">
              <a:buNone/>
              <a:defRPr/>
            </a:lvl3pPr>
            <a:lvl4pPr marL="1028700" indent="0">
              <a:buNone/>
              <a:defRPr/>
            </a:lvl4pPr>
            <a:lvl5pPr marL="1371600" indent="0">
              <a:buNone/>
              <a:defRPr/>
            </a:lvl5pPr>
          </a:lstStyle>
          <a:p>
            <a:pPr marL="0" lvl="0" indent="0" algn="l" defTabSz="685800" rtl="0" eaLnBrk="1" latinLnBrk="0" hangingPunct="1">
              <a:lnSpc>
                <a:spcPct val="90000"/>
              </a:lnSpc>
              <a:spcBef>
                <a:spcPts val="0"/>
              </a:spcBef>
              <a:spcAft>
                <a:spcPts val="675"/>
              </a:spcAft>
              <a:buFontTx/>
              <a:buNone/>
            </a:pPr>
            <a:r>
              <a:rPr lang="en-US" smtClean="0"/>
              <a:t>Edit Master text styles</a:t>
            </a:r>
          </a:p>
          <a:p>
            <a:pPr marL="0" lvl="1" indent="0" algn="l" defTabSz="685800" rtl="0" eaLnBrk="1" latinLnBrk="0" hangingPunct="1">
              <a:lnSpc>
                <a:spcPct val="90000"/>
              </a:lnSpc>
              <a:spcBef>
                <a:spcPts val="0"/>
              </a:spcBef>
              <a:spcAft>
                <a:spcPts val="675"/>
              </a:spcAft>
              <a:buFontTx/>
              <a:buNone/>
            </a:pPr>
            <a:r>
              <a:rPr lang="en-US" smtClean="0"/>
              <a:t>Second level</a:t>
            </a:r>
          </a:p>
          <a:p>
            <a:pPr marL="0" lvl="2" indent="0" algn="l" defTabSz="685800" rtl="0" eaLnBrk="1" latinLnBrk="0" hangingPunct="1">
              <a:lnSpc>
                <a:spcPct val="90000"/>
              </a:lnSpc>
              <a:spcBef>
                <a:spcPts val="0"/>
              </a:spcBef>
              <a:spcAft>
                <a:spcPts val="675"/>
              </a:spcAft>
              <a:buFontTx/>
              <a:buNone/>
            </a:pPr>
            <a:r>
              <a:rPr lang="en-US" smtClean="0"/>
              <a:t>Third level</a:t>
            </a:r>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501BE23-1565-7B4A-A660-ADF397564F82}" type="slidenum">
              <a:rPr lang="en-US" smtClean="0"/>
              <a:pPr/>
              <a:t>‹#›</a:t>
            </a:fld>
            <a:endParaRPr lang="en-US"/>
          </a:p>
        </p:txBody>
      </p:sp>
      <p:sp>
        <p:nvSpPr>
          <p:cNvPr id="9" name="Title 1"/>
          <p:cNvSpPr>
            <a:spLocks noGrp="1"/>
          </p:cNvSpPr>
          <p:nvPr>
            <p:ph type="title"/>
          </p:nvPr>
        </p:nvSpPr>
        <p:spPr>
          <a:xfrm>
            <a:off x="528638" y="77901"/>
            <a:ext cx="7886700" cy="797719"/>
          </a:xfrm>
        </p:spPr>
        <p:txBody>
          <a:bodyPr>
            <a:normAutofit/>
          </a:bodyPr>
          <a:lstStyle>
            <a:lvl1pPr>
              <a:defRPr lang="en-US" sz="4050" kern="1200" dirty="0">
                <a:solidFill>
                  <a:schemeClr val="bg1"/>
                </a:solidFill>
                <a:latin typeface="Segoe UI Light" panose="020B0502040204020203" pitchFamily="34" charset="0"/>
                <a:ea typeface="+mj-ea"/>
                <a:cs typeface="Segoe UI Light" panose="020B05020402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55702816"/>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9" name="Rectangle 8"/>
          <p:cNvSpPr/>
          <p:nvPr/>
        </p:nvSpPr>
        <p:spPr>
          <a:xfrm>
            <a:off x="1" y="1"/>
            <a:ext cx="9143999" cy="4604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0" y="857251"/>
            <a:ext cx="9144000" cy="3141209"/>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7" name="Title 1"/>
          <p:cNvSpPr txBox="1">
            <a:spLocks/>
          </p:cNvSpPr>
          <p:nvPr/>
        </p:nvSpPr>
        <p:spPr>
          <a:xfrm>
            <a:off x="1077345" y="1837475"/>
            <a:ext cx="5047060" cy="259556"/>
          </a:xfrm>
          <a:prstGeom prst="rect">
            <a:avLst/>
          </a:prstGeom>
        </p:spPr>
        <p:txBody>
          <a:bodyPr/>
          <a:lstStyle>
            <a:lvl1pPr algn="l" defTabSz="457200" rtl="0" eaLnBrk="0" fontAlgn="base" hangingPunct="0">
              <a:spcBef>
                <a:spcPct val="0"/>
              </a:spcBef>
              <a:spcAft>
                <a:spcPct val="0"/>
              </a:spcAft>
              <a:defRPr sz="1400" b="1" kern="1200" cap="all">
                <a:solidFill>
                  <a:schemeClr val="bg1"/>
                </a:solidFill>
                <a:latin typeface="Century Gothic"/>
                <a:ea typeface="ＭＳ Ｐゴシック" charset="0"/>
                <a:cs typeface="Century Gothic"/>
              </a:defRPr>
            </a:lvl1pPr>
            <a:lvl2pPr algn="l" defTabSz="457200" rtl="0" eaLnBrk="0" fontAlgn="base" hangingPunct="0">
              <a:spcBef>
                <a:spcPct val="0"/>
              </a:spcBef>
              <a:spcAft>
                <a:spcPct val="0"/>
              </a:spcAft>
              <a:defRPr sz="1400" b="1">
                <a:solidFill>
                  <a:schemeClr val="bg1"/>
                </a:solidFill>
                <a:latin typeface="Century Gothic" charset="0"/>
                <a:ea typeface="ＭＳ Ｐゴシック" charset="0"/>
              </a:defRPr>
            </a:lvl2pPr>
            <a:lvl3pPr algn="l" defTabSz="457200" rtl="0" eaLnBrk="0" fontAlgn="base" hangingPunct="0">
              <a:spcBef>
                <a:spcPct val="0"/>
              </a:spcBef>
              <a:spcAft>
                <a:spcPct val="0"/>
              </a:spcAft>
              <a:defRPr sz="1400" b="1">
                <a:solidFill>
                  <a:schemeClr val="bg1"/>
                </a:solidFill>
                <a:latin typeface="Century Gothic" charset="0"/>
                <a:ea typeface="ＭＳ Ｐゴシック" charset="0"/>
              </a:defRPr>
            </a:lvl3pPr>
            <a:lvl4pPr algn="l" defTabSz="457200" rtl="0" eaLnBrk="0" fontAlgn="base" hangingPunct="0">
              <a:spcBef>
                <a:spcPct val="0"/>
              </a:spcBef>
              <a:spcAft>
                <a:spcPct val="0"/>
              </a:spcAft>
              <a:defRPr sz="1400" b="1">
                <a:solidFill>
                  <a:schemeClr val="bg1"/>
                </a:solidFill>
                <a:latin typeface="Century Gothic" charset="0"/>
                <a:ea typeface="ＭＳ Ｐゴシック" charset="0"/>
              </a:defRPr>
            </a:lvl4pPr>
            <a:lvl5pPr algn="l" defTabSz="457200" rtl="0" eaLnBrk="0" fontAlgn="base" hangingPunct="0">
              <a:spcBef>
                <a:spcPct val="0"/>
              </a:spcBef>
              <a:spcAft>
                <a:spcPct val="0"/>
              </a:spcAft>
              <a:defRPr sz="1400" b="1">
                <a:solidFill>
                  <a:schemeClr val="bg1"/>
                </a:solidFill>
                <a:latin typeface="Century Gothic" charset="0"/>
                <a:ea typeface="ＭＳ Ｐゴシック" charset="0"/>
              </a:defRPr>
            </a:lvl5pPr>
            <a:lvl6pPr marL="457200" algn="l" defTabSz="457200" rtl="0" fontAlgn="base">
              <a:spcBef>
                <a:spcPct val="0"/>
              </a:spcBef>
              <a:spcAft>
                <a:spcPct val="0"/>
              </a:spcAft>
              <a:defRPr sz="1400" b="1">
                <a:solidFill>
                  <a:schemeClr val="bg1"/>
                </a:solidFill>
                <a:latin typeface="Century Gothic" charset="0"/>
                <a:ea typeface="ＭＳ Ｐゴシック" charset="0"/>
              </a:defRPr>
            </a:lvl6pPr>
            <a:lvl7pPr marL="914400" algn="l" defTabSz="457200" rtl="0" fontAlgn="base">
              <a:spcBef>
                <a:spcPct val="0"/>
              </a:spcBef>
              <a:spcAft>
                <a:spcPct val="0"/>
              </a:spcAft>
              <a:defRPr sz="1400" b="1">
                <a:solidFill>
                  <a:schemeClr val="bg1"/>
                </a:solidFill>
                <a:latin typeface="Century Gothic" charset="0"/>
                <a:ea typeface="ＭＳ Ｐゴシック" charset="0"/>
              </a:defRPr>
            </a:lvl7pPr>
            <a:lvl8pPr marL="1371600" algn="l" defTabSz="457200" rtl="0" fontAlgn="base">
              <a:spcBef>
                <a:spcPct val="0"/>
              </a:spcBef>
              <a:spcAft>
                <a:spcPct val="0"/>
              </a:spcAft>
              <a:defRPr sz="1400" b="1">
                <a:solidFill>
                  <a:schemeClr val="bg1"/>
                </a:solidFill>
                <a:latin typeface="Century Gothic" charset="0"/>
                <a:ea typeface="ＭＳ Ｐゴシック" charset="0"/>
              </a:defRPr>
            </a:lvl8pPr>
            <a:lvl9pPr marL="1828800" algn="l" defTabSz="457200" rtl="0" fontAlgn="base">
              <a:spcBef>
                <a:spcPct val="0"/>
              </a:spcBef>
              <a:spcAft>
                <a:spcPct val="0"/>
              </a:spcAft>
              <a:defRPr sz="1400" b="1">
                <a:solidFill>
                  <a:schemeClr val="bg1"/>
                </a:solidFill>
                <a:latin typeface="Century Gothic" charset="0"/>
                <a:ea typeface="ＭＳ Ｐゴシック" charset="0"/>
              </a:defRPr>
            </a:lvl9pPr>
          </a:lstStyle>
          <a:p>
            <a:pPr eaLnBrk="1" fontAlgn="auto" hangingPunct="1">
              <a:spcAft>
                <a:spcPts val="0"/>
              </a:spcAft>
              <a:defRPr/>
            </a:pPr>
            <a:r>
              <a:rPr lang="en-US" sz="1350" dirty="0" smtClean="0">
                <a:ea typeface="+mj-ea"/>
              </a:rPr>
              <a:t>Demo</a:t>
            </a:r>
            <a:endParaRPr lang="en-US" sz="1350" dirty="0">
              <a:ea typeface="+mj-ea"/>
            </a:endParaRPr>
          </a:p>
        </p:txBody>
      </p:sp>
      <p:sp>
        <p:nvSpPr>
          <p:cNvPr id="10" name="Text Placeholder 2"/>
          <p:cNvSpPr>
            <a:spLocks noGrp="1"/>
          </p:cNvSpPr>
          <p:nvPr>
            <p:ph type="body" idx="1" hasCustomPrompt="1"/>
          </p:nvPr>
        </p:nvSpPr>
        <p:spPr>
          <a:xfrm>
            <a:off x="1150314" y="2173741"/>
            <a:ext cx="6926206" cy="1163411"/>
          </a:xfrm>
        </p:spPr>
        <p:txBody>
          <a:bodyPr anchor="t">
            <a:noAutofit/>
          </a:bodyPr>
          <a:lstStyle>
            <a:lvl1pPr marL="0" indent="0">
              <a:buNone/>
              <a:defRPr lang="en-US" sz="2400" kern="1200" dirty="0" smtClean="0">
                <a:solidFill>
                  <a:schemeClr val="bg1"/>
                </a:solidFill>
                <a:latin typeface="Century Gothic" panose="020B0502020202020204" pitchFamily="34" charset="0"/>
                <a:ea typeface="MS PGothic" panose="020B0600070205080204" pitchFamily="34" charset="-128"/>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[Short Demo Description]</a:t>
            </a:r>
          </a:p>
        </p:txBody>
      </p:sp>
      <p:sp>
        <p:nvSpPr>
          <p:cNvPr id="8" name="Rectangle 7"/>
          <p:cNvSpPr/>
          <p:nvPr/>
        </p:nvSpPr>
        <p:spPr>
          <a:xfrm>
            <a:off x="1" y="1"/>
            <a:ext cx="9143999" cy="4604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0" y="857251"/>
            <a:ext cx="9144000" cy="3141209"/>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12" name="Title 1"/>
          <p:cNvSpPr txBox="1">
            <a:spLocks/>
          </p:cNvSpPr>
          <p:nvPr/>
        </p:nvSpPr>
        <p:spPr>
          <a:xfrm>
            <a:off x="1077345" y="1837475"/>
            <a:ext cx="5047060" cy="259556"/>
          </a:xfrm>
          <a:prstGeom prst="rect">
            <a:avLst/>
          </a:prstGeom>
        </p:spPr>
        <p:txBody>
          <a:bodyPr/>
          <a:lstStyle>
            <a:lvl1pPr algn="l" defTabSz="457200" rtl="0" eaLnBrk="0" fontAlgn="base" hangingPunct="0">
              <a:spcBef>
                <a:spcPct val="0"/>
              </a:spcBef>
              <a:spcAft>
                <a:spcPct val="0"/>
              </a:spcAft>
              <a:defRPr sz="1400" b="1" kern="1200" cap="all">
                <a:solidFill>
                  <a:schemeClr val="bg1"/>
                </a:solidFill>
                <a:latin typeface="Century Gothic"/>
                <a:ea typeface="ＭＳ Ｐゴシック" charset="0"/>
                <a:cs typeface="Century Gothic"/>
              </a:defRPr>
            </a:lvl1pPr>
            <a:lvl2pPr algn="l" defTabSz="457200" rtl="0" eaLnBrk="0" fontAlgn="base" hangingPunct="0">
              <a:spcBef>
                <a:spcPct val="0"/>
              </a:spcBef>
              <a:spcAft>
                <a:spcPct val="0"/>
              </a:spcAft>
              <a:defRPr sz="1400" b="1">
                <a:solidFill>
                  <a:schemeClr val="bg1"/>
                </a:solidFill>
                <a:latin typeface="Century Gothic" charset="0"/>
                <a:ea typeface="ＭＳ Ｐゴシック" charset="0"/>
              </a:defRPr>
            </a:lvl2pPr>
            <a:lvl3pPr algn="l" defTabSz="457200" rtl="0" eaLnBrk="0" fontAlgn="base" hangingPunct="0">
              <a:spcBef>
                <a:spcPct val="0"/>
              </a:spcBef>
              <a:spcAft>
                <a:spcPct val="0"/>
              </a:spcAft>
              <a:defRPr sz="1400" b="1">
                <a:solidFill>
                  <a:schemeClr val="bg1"/>
                </a:solidFill>
                <a:latin typeface="Century Gothic" charset="0"/>
                <a:ea typeface="ＭＳ Ｐゴシック" charset="0"/>
              </a:defRPr>
            </a:lvl3pPr>
            <a:lvl4pPr algn="l" defTabSz="457200" rtl="0" eaLnBrk="0" fontAlgn="base" hangingPunct="0">
              <a:spcBef>
                <a:spcPct val="0"/>
              </a:spcBef>
              <a:spcAft>
                <a:spcPct val="0"/>
              </a:spcAft>
              <a:defRPr sz="1400" b="1">
                <a:solidFill>
                  <a:schemeClr val="bg1"/>
                </a:solidFill>
                <a:latin typeface="Century Gothic" charset="0"/>
                <a:ea typeface="ＭＳ Ｐゴシック" charset="0"/>
              </a:defRPr>
            </a:lvl4pPr>
            <a:lvl5pPr algn="l" defTabSz="457200" rtl="0" eaLnBrk="0" fontAlgn="base" hangingPunct="0">
              <a:spcBef>
                <a:spcPct val="0"/>
              </a:spcBef>
              <a:spcAft>
                <a:spcPct val="0"/>
              </a:spcAft>
              <a:defRPr sz="1400" b="1">
                <a:solidFill>
                  <a:schemeClr val="bg1"/>
                </a:solidFill>
                <a:latin typeface="Century Gothic" charset="0"/>
                <a:ea typeface="ＭＳ Ｐゴシック" charset="0"/>
              </a:defRPr>
            </a:lvl5pPr>
            <a:lvl6pPr marL="457200" algn="l" defTabSz="457200" rtl="0" fontAlgn="base">
              <a:spcBef>
                <a:spcPct val="0"/>
              </a:spcBef>
              <a:spcAft>
                <a:spcPct val="0"/>
              </a:spcAft>
              <a:defRPr sz="1400" b="1">
                <a:solidFill>
                  <a:schemeClr val="bg1"/>
                </a:solidFill>
                <a:latin typeface="Century Gothic" charset="0"/>
                <a:ea typeface="ＭＳ Ｐゴシック" charset="0"/>
              </a:defRPr>
            </a:lvl6pPr>
            <a:lvl7pPr marL="914400" algn="l" defTabSz="457200" rtl="0" fontAlgn="base">
              <a:spcBef>
                <a:spcPct val="0"/>
              </a:spcBef>
              <a:spcAft>
                <a:spcPct val="0"/>
              </a:spcAft>
              <a:defRPr sz="1400" b="1">
                <a:solidFill>
                  <a:schemeClr val="bg1"/>
                </a:solidFill>
                <a:latin typeface="Century Gothic" charset="0"/>
                <a:ea typeface="ＭＳ Ｐゴシック" charset="0"/>
              </a:defRPr>
            </a:lvl7pPr>
            <a:lvl8pPr marL="1371600" algn="l" defTabSz="457200" rtl="0" fontAlgn="base">
              <a:spcBef>
                <a:spcPct val="0"/>
              </a:spcBef>
              <a:spcAft>
                <a:spcPct val="0"/>
              </a:spcAft>
              <a:defRPr sz="1400" b="1">
                <a:solidFill>
                  <a:schemeClr val="bg1"/>
                </a:solidFill>
                <a:latin typeface="Century Gothic" charset="0"/>
                <a:ea typeface="ＭＳ Ｐゴシック" charset="0"/>
              </a:defRPr>
            </a:lvl8pPr>
            <a:lvl9pPr marL="1828800" algn="l" defTabSz="457200" rtl="0" fontAlgn="base">
              <a:spcBef>
                <a:spcPct val="0"/>
              </a:spcBef>
              <a:spcAft>
                <a:spcPct val="0"/>
              </a:spcAft>
              <a:defRPr sz="1400" b="1">
                <a:solidFill>
                  <a:schemeClr val="bg1"/>
                </a:solidFill>
                <a:latin typeface="Century Gothic" charset="0"/>
                <a:ea typeface="ＭＳ Ｐゴシック" charset="0"/>
              </a:defRPr>
            </a:lvl9pPr>
          </a:lstStyle>
          <a:p>
            <a:pPr eaLnBrk="1" fontAlgn="auto" hangingPunct="1">
              <a:spcAft>
                <a:spcPts val="0"/>
              </a:spcAft>
              <a:defRPr/>
            </a:pPr>
            <a:r>
              <a:rPr lang="en-US" sz="1350" dirty="0" smtClean="0">
                <a:ea typeface="+mj-ea"/>
              </a:rPr>
              <a:t>Demo</a:t>
            </a:r>
            <a:endParaRPr lang="en-US" sz="1350" dirty="0">
              <a:ea typeface="+mj-ea"/>
            </a:endParaRPr>
          </a:p>
        </p:txBody>
      </p:sp>
    </p:spTree>
    <p:extLst>
      <p:ext uri="{BB962C8B-B14F-4D97-AF65-F5344CB8AC3E}">
        <p14:creationId xmlns:p14="http://schemas.microsoft.com/office/powerpoint/2010/main" val="2137553641"/>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5" name="Rectangle 4"/>
          <p:cNvSpPr/>
          <p:nvPr/>
        </p:nvSpPr>
        <p:spPr>
          <a:xfrm>
            <a:off x="1" y="0"/>
            <a:ext cx="9143999" cy="5143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8" descr="PW-ppt-opening-slide-til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6029" y="514361"/>
            <a:ext cx="8551940" cy="341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PW-logo-text-RGB.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7606" y="154783"/>
            <a:ext cx="157757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3"/>
          <p:cNvSpPr>
            <a:spLocks noGrp="1"/>
          </p:cNvSpPr>
          <p:nvPr>
            <p:ph sz="half" idx="2" hasCustomPrompt="1"/>
          </p:nvPr>
        </p:nvSpPr>
        <p:spPr>
          <a:xfrm>
            <a:off x="880893" y="3927713"/>
            <a:ext cx="3589055" cy="1157838"/>
          </a:xfrm>
          <a:solidFill>
            <a:srgbClr val="D9D9D9"/>
          </a:solidFill>
        </p:spPr>
        <p:txBody>
          <a:bodyPr>
            <a:normAutofit/>
          </a:bodyPr>
          <a:lstStyle>
            <a:lvl1pPr marL="0" indent="0">
              <a:buNone/>
              <a:defRPr lang="en-US" sz="1350" b="1" kern="1200" dirty="0" smtClean="0">
                <a:solidFill>
                  <a:srgbClr val="595959"/>
                </a:solidFill>
                <a:latin typeface="Century Gothic"/>
                <a:ea typeface="Microsoft JhengHei" panose="020B0604030504040204" pitchFamily="34" charset="-120"/>
                <a:cs typeface="Century Gothic"/>
              </a:defRPr>
            </a:lvl1pPr>
          </a:lstStyle>
          <a:p>
            <a:pPr lvl="0"/>
            <a:r>
              <a:rPr lang="en-US" dirty="0" smtClean="0"/>
              <a:t>[Speaker 1 Contact Details]</a:t>
            </a:r>
          </a:p>
        </p:txBody>
      </p:sp>
      <p:sp>
        <p:nvSpPr>
          <p:cNvPr id="11" name="Content Placeholder 3"/>
          <p:cNvSpPr>
            <a:spLocks noGrp="1"/>
          </p:cNvSpPr>
          <p:nvPr>
            <p:ph sz="half" idx="10" hasCustomPrompt="1"/>
          </p:nvPr>
        </p:nvSpPr>
        <p:spPr>
          <a:xfrm>
            <a:off x="4686129" y="3927713"/>
            <a:ext cx="3589055" cy="1157838"/>
          </a:xfrm>
          <a:solidFill>
            <a:srgbClr val="D9D9D9"/>
          </a:solidFill>
        </p:spPr>
        <p:txBody>
          <a:bodyPr>
            <a:normAutofit/>
          </a:bodyPr>
          <a:lstStyle>
            <a:lvl1pPr marL="0" indent="0">
              <a:buNone/>
              <a:defRPr lang="en-US" sz="1350" b="1" kern="1200" dirty="0" smtClean="0">
                <a:solidFill>
                  <a:srgbClr val="595959"/>
                </a:solidFill>
                <a:latin typeface="Century Gothic"/>
                <a:ea typeface="Microsoft JhengHei" panose="020B0604030504040204" pitchFamily="34" charset="-120"/>
                <a:cs typeface="Century Gothic"/>
              </a:defRPr>
            </a:lvl1pPr>
          </a:lstStyle>
          <a:p>
            <a:pPr lvl="0"/>
            <a:r>
              <a:rPr lang="en-US" dirty="0" smtClean="0"/>
              <a:t>[Speaker 2 Contact Details]</a:t>
            </a:r>
          </a:p>
        </p:txBody>
      </p:sp>
      <p:sp>
        <p:nvSpPr>
          <p:cNvPr id="7" name="Rectangle 6"/>
          <p:cNvSpPr/>
          <p:nvPr/>
        </p:nvSpPr>
        <p:spPr>
          <a:xfrm>
            <a:off x="1" y="0"/>
            <a:ext cx="9143999" cy="5143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8" descr="PW-ppt-opening-slide-til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6029" y="514361"/>
            <a:ext cx="8551940" cy="341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PW-logo-text-RGB.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7606" y="154783"/>
            <a:ext cx="157757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9813304"/>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8" name="Picture 2" descr="PW-ppt-questions-sli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1849"/>
            <a:ext cx="9144000" cy="554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PW-ppt-questions-sli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1849"/>
            <a:ext cx="9144000" cy="554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8233523"/>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B77FFFA-6783-44EB-81E8-EF13722CD96C}" type="datetimeFigureOut">
              <a:rPr lang="en-US" smtClean="0"/>
              <a:t>11/19/2015</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6A64D2C6-07BE-41C8-AB2B-C6FEA24C4AD7}" type="slidenum">
              <a:rPr lang="en-US" smtClean="0"/>
              <a:t>‹#›</a:t>
            </a:fld>
            <a:endParaRPr lang="en-US"/>
          </a:p>
        </p:txBody>
      </p:sp>
      <p:pic>
        <p:nvPicPr>
          <p:cNvPr id="7" name="Picture 6" descr="PASS_14_Template.jpg"/>
          <p:cNvPicPr>
            <a:picLocks noChangeAspect="1"/>
          </p:cNvPicPr>
          <p:nvPr userDrawn="1"/>
        </p:nvPicPr>
        <p:blipFill rotWithShape="1">
          <a:blip r:embed="rId2">
            <a:extLst>
              <a:ext uri="{28A0092B-C50C-407E-A947-70E740481C1C}">
                <a14:useLocalDpi xmlns:a14="http://schemas.microsoft.com/office/drawing/2010/main" val="0"/>
              </a:ext>
            </a:extLst>
          </a:blip>
          <a:srcRect r="5168"/>
          <a:stretch/>
        </p:blipFill>
        <p:spPr>
          <a:xfrm flipH="1">
            <a:off x="-1" y="0"/>
            <a:ext cx="8658570" cy="51435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46292" y="436616"/>
            <a:ext cx="4985222" cy="1438373"/>
          </a:xfrm>
          <a:prstGeom prst="rect">
            <a:avLst/>
          </a:prstGeom>
        </p:spPr>
      </p:pic>
      <p:pic>
        <p:nvPicPr>
          <p:cNvPr id="9" name="Picture 8" descr="PASS_Logo_whit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4232" y="4660566"/>
            <a:ext cx="428460" cy="342810"/>
          </a:xfrm>
          <a:prstGeom prst="rect">
            <a:avLst/>
          </a:prstGeom>
        </p:spPr>
      </p:pic>
    </p:spTree>
    <p:extLst>
      <p:ext uri="{BB962C8B-B14F-4D97-AF65-F5344CB8AC3E}">
        <p14:creationId xmlns:p14="http://schemas.microsoft.com/office/powerpoint/2010/main" val="155191540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p:nvSpPr>
        <p:spPr>
          <a:xfrm>
            <a:off x="0" y="0"/>
            <a:ext cx="9144000" cy="902494"/>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8" name="Slide Number Placeholder 5"/>
          <p:cNvSpPr>
            <a:spLocks noGrp="1"/>
          </p:cNvSpPr>
          <p:nvPr>
            <p:ph type="sldNum" sz="quarter" idx="4"/>
          </p:nvPr>
        </p:nvSpPr>
        <p:spPr>
          <a:xfrm>
            <a:off x="6457950" y="4828493"/>
            <a:ext cx="2057400" cy="273844"/>
          </a:xfrm>
          <a:prstGeom prst="rect">
            <a:avLst/>
          </a:prstGeom>
        </p:spPr>
        <p:txBody>
          <a:bodyPr/>
          <a:lstStyle>
            <a:lvl1pPr algn="r">
              <a:defRPr/>
            </a:lvl1pPr>
          </a:lstStyle>
          <a:p>
            <a:fld id="{2501BE23-1565-7B4A-A660-ADF397564F82}" type="slidenum">
              <a:rPr lang="en-US" smtClean="0"/>
              <a:pPr/>
              <a:t>‹#›</a:t>
            </a:fld>
            <a:endParaRPr lang="en-US"/>
          </a:p>
        </p:txBody>
      </p:sp>
      <p:pic>
        <p:nvPicPr>
          <p:cNvPr id="9" name="Picture 3" descr="PW-logo-text-RGB.jpg"/>
          <p:cNvPicPr>
            <a:picLocks noChangeAspect="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0753" y="4775935"/>
            <a:ext cx="1224056" cy="29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10754" y="4672010"/>
            <a:ext cx="8371964" cy="13434"/>
          </a:xfrm>
          <a:prstGeom prst="line">
            <a:avLst/>
          </a:prstGeom>
          <a:ln>
            <a:solidFill>
              <a:srgbClr val="D4D6C4"/>
            </a:solidFill>
          </a:ln>
        </p:spPr>
        <p:style>
          <a:lnRef idx="1">
            <a:schemeClr val="accent5"/>
          </a:lnRef>
          <a:fillRef idx="0">
            <a:schemeClr val="accent5"/>
          </a:fillRef>
          <a:effectRef idx="0">
            <a:schemeClr val="accent5"/>
          </a:effectRef>
          <a:fontRef idx="minor">
            <a:schemeClr val="tx1"/>
          </a:fontRef>
        </p:style>
      </p:cxnSp>
      <p:sp>
        <p:nvSpPr>
          <p:cNvPr id="2" name="Title Placeholder 1"/>
          <p:cNvSpPr>
            <a:spLocks noGrp="1"/>
          </p:cNvSpPr>
          <p:nvPr>
            <p:ph type="title"/>
          </p:nvPr>
        </p:nvSpPr>
        <p:spPr>
          <a:xfrm>
            <a:off x="461537" y="1"/>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1" name="Rectangle 10"/>
          <p:cNvSpPr/>
          <p:nvPr/>
        </p:nvSpPr>
        <p:spPr>
          <a:xfrm>
            <a:off x="0" y="0"/>
            <a:ext cx="9144000" cy="902494"/>
          </a:xfrm>
          <a:prstGeom prst="rect">
            <a:avLst/>
          </a:prstGeom>
          <a:solidFill>
            <a:srgbClr val="032D8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pic>
        <p:nvPicPr>
          <p:cNvPr id="12" name="Picture 3" descr="PW-logo-text-RGB.jpg"/>
          <p:cNvPicPr>
            <a:picLocks noChangeAspect="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0753" y="4775935"/>
            <a:ext cx="1224056" cy="29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flipV="1">
            <a:off x="310754" y="4672010"/>
            <a:ext cx="8371964" cy="13434"/>
          </a:xfrm>
          <a:prstGeom prst="line">
            <a:avLst/>
          </a:prstGeom>
          <a:ln>
            <a:solidFill>
              <a:srgbClr val="D4D6C4"/>
            </a:solidFill>
          </a:ln>
        </p:spPr>
        <p:style>
          <a:lnRef idx="1">
            <a:schemeClr val="accent5"/>
          </a:lnRef>
          <a:fillRef idx="0">
            <a:schemeClr val="accent5"/>
          </a:fillRef>
          <a:effectRef idx="0">
            <a:schemeClr val="accent5"/>
          </a:effectRef>
          <a:fontRef idx="minor">
            <a:schemeClr val="tx1"/>
          </a:fontRef>
        </p:style>
      </p:cxnSp>
      <p:cxnSp>
        <p:nvCxnSpPr>
          <p:cNvPr id="16" name="Straight Connector 15"/>
          <p:cNvCxnSpPr/>
          <p:nvPr userDrawn="1"/>
        </p:nvCxnSpPr>
        <p:spPr>
          <a:xfrm flipV="1">
            <a:off x="466084" y="4776523"/>
            <a:ext cx="0" cy="378627"/>
          </a:xfrm>
          <a:prstGeom prst="line">
            <a:avLst/>
          </a:prstGeom>
          <a:ln w="3175" cmpd="sng">
            <a:solidFill>
              <a:schemeClr val="tx1">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7067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49" r:id="rId13"/>
    <p:sldLayoutId id="2147483650" r:id="rId14"/>
    <p:sldLayoutId id="2147483659" r:id="rId15"/>
    <p:sldLayoutId id="2147483652" r:id="rId16"/>
    <p:sldLayoutId id="2147483654" r:id="rId17"/>
    <p:sldLayoutId id="2147483657" r:id="rId18"/>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bg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p:txBody>
          <a:bodyPr/>
          <a:lstStyle/>
          <a:p>
            <a:r>
              <a:rPr lang="en-US" dirty="0"/>
              <a:t>Bradley Schacht, BI Architect, Pragmatic </a:t>
            </a:r>
            <a:r>
              <a:rPr lang="en-US" dirty="0" smtClean="0"/>
              <a:t>Works</a:t>
            </a:r>
          </a:p>
          <a:p>
            <a:r>
              <a:rPr lang="en-US" dirty="0" smtClean="0"/>
              <a:t>Twitter: @</a:t>
            </a:r>
            <a:r>
              <a:rPr lang="en-US" dirty="0" err="1" smtClean="0"/>
              <a:t>Bradleyschacht</a:t>
            </a:r>
            <a:endParaRPr lang="en-US" dirty="0" smtClean="0"/>
          </a:p>
          <a:p>
            <a:r>
              <a:rPr lang="en-US" dirty="0" smtClean="0"/>
              <a:t>Email: bschacht@pragmaticworks.com</a:t>
            </a:r>
            <a:endParaRPr lang="en-US" dirty="0"/>
          </a:p>
        </p:txBody>
      </p:sp>
      <p:sp>
        <p:nvSpPr>
          <p:cNvPr id="9" name="Content Placeholder 8"/>
          <p:cNvSpPr>
            <a:spLocks noGrp="1"/>
          </p:cNvSpPr>
          <p:nvPr>
            <p:ph sz="quarter" idx="11"/>
          </p:nvPr>
        </p:nvSpPr>
        <p:spPr/>
        <p:txBody>
          <a:bodyPr>
            <a:normAutofit lnSpcReduction="10000"/>
          </a:bodyPr>
          <a:lstStyle/>
          <a:p>
            <a:r>
              <a:rPr lang="en-US" dirty="0"/>
              <a:t>Migrating VMs to Azure with PowerShell</a:t>
            </a:r>
          </a:p>
        </p:txBody>
      </p:sp>
    </p:spTree>
    <p:extLst>
      <p:ext uri="{BB962C8B-B14F-4D97-AF65-F5344CB8AC3E}">
        <p14:creationId xmlns:p14="http://schemas.microsoft.com/office/powerpoint/2010/main" val="3662075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431800" y="1304517"/>
            <a:ext cx="4023468" cy="3343683"/>
          </a:xfrm>
        </p:spPr>
        <p:txBody>
          <a:bodyPr/>
          <a:lstStyle/>
          <a:p>
            <a:r>
              <a:rPr lang="en-US" sz="2000" strike="sngStrike" dirty="0" smtClean="0">
                <a:solidFill>
                  <a:schemeClr val="accent5"/>
                </a:solidFill>
              </a:rPr>
              <a:t>Preparing for a Migration</a:t>
            </a:r>
            <a:endParaRPr lang="en-US" sz="2000" strike="sngStrike" dirty="0">
              <a:solidFill>
                <a:schemeClr val="accent5"/>
              </a:solidFill>
            </a:endParaRPr>
          </a:p>
          <a:p>
            <a:endParaRPr lang="en-US" sz="2000" dirty="0">
              <a:solidFill>
                <a:schemeClr val="accent5"/>
              </a:solidFill>
            </a:endParaRPr>
          </a:p>
          <a:p>
            <a:r>
              <a:rPr lang="en-US" sz="2000" strike="sngStrike" dirty="0" smtClean="0">
                <a:solidFill>
                  <a:schemeClr val="accent5"/>
                </a:solidFill>
              </a:rPr>
              <a:t>Preparing Azure</a:t>
            </a:r>
          </a:p>
          <a:p>
            <a:endParaRPr lang="en-US" sz="2000" dirty="0" smtClean="0">
              <a:solidFill>
                <a:schemeClr val="accent5"/>
              </a:solidFill>
            </a:endParaRPr>
          </a:p>
          <a:p>
            <a:r>
              <a:rPr lang="en-US" sz="2000" dirty="0" smtClean="0">
                <a:solidFill>
                  <a:schemeClr val="accent5"/>
                </a:solidFill>
              </a:rPr>
              <a:t>Migrating to Azure</a:t>
            </a:r>
          </a:p>
          <a:p>
            <a:endParaRPr lang="en-US" sz="2000" dirty="0">
              <a:solidFill>
                <a:schemeClr val="accent5"/>
              </a:solidFill>
            </a:endParaRPr>
          </a:p>
          <a:p>
            <a:r>
              <a:rPr lang="en-US" sz="2000" dirty="0" smtClean="0">
                <a:solidFill>
                  <a:schemeClr val="accent5"/>
                </a:solidFill>
              </a:rPr>
              <a:t>Extending the Solution</a:t>
            </a:r>
            <a:endParaRPr lang="en-US" sz="2000" dirty="0">
              <a:solidFill>
                <a:schemeClr val="accent5"/>
              </a:solidFill>
            </a:endParaRPr>
          </a:p>
          <a:p>
            <a:endParaRPr lang="en-US" sz="2000" dirty="0">
              <a:solidFill>
                <a:schemeClr val="accent5"/>
              </a:solidFill>
            </a:endParaRPr>
          </a:p>
        </p:txBody>
      </p:sp>
      <p:pic>
        <p:nvPicPr>
          <p:cNvPr id="5" name="Picture 4" descr="http://emergingleadersyukon.com/img/agend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8384" y="1304517"/>
            <a:ext cx="2966936" cy="296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174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Migrating to Azure</a:t>
            </a:r>
            <a:endParaRPr lang="en-US" dirty="0"/>
          </a:p>
        </p:txBody>
      </p:sp>
      <p:sp>
        <p:nvSpPr>
          <p:cNvPr id="10" name="Content Placeholder 9"/>
          <p:cNvSpPr>
            <a:spLocks noGrp="1"/>
          </p:cNvSpPr>
          <p:nvPr>
            <p:ph sz="quarter" idx="10"/>
          </p:nvPr>
        </p:nvSpPr>
        <p:spPr>
          <a:xfrm>
            <a:off x="4221803" y="1607672"/>
            <a:ext cx="4815191" cy="3193304"/>
          </a:xfrm>
        </p:spPr>
        <p:txBody>
          <a:bodyPr/>
          <a:lstStyle/>
          <a:p>
            <a:pPr lvl="2"/>
            <a:r>
              <a:rPr lang="en-US" sz="2800" dirty="0" smtClean="0">
                <a:solidFill>
                  <a:schemeClr val="accent5"/>
                </a:solidFill>
              </a:rPr>
              <a:t>Uploading .</a:t>
            </a:r>
            <a:r>
              <a:rPr lang="en-US" sz="2800" dirty="0" err="1" smtClean="0">
                <a:solidFill>
                  <a:schemeClr val="accent5"/>
                </a:solidFill>
              </a:rPr>
              <a:t>vhd</a:t>
            </a:r>
            <a:endParaRPr lang="en-US" sz="2800" dirty="0" smtClean="0">
              <a:solidFill>
                <a:schemeClr val="accent5"/>
              </a:solidFill>
            </a:endParaRPr>
          </a:p>
          <a:p>
            <a:pPr lvl="2"/>
            <a:r>
              <a:rPr lang="en-US" dirty="0" smtClean="0"/>
              <a:t>Configure </a:t>
            </a:r>
            <a:r>
              <a:rPr lang="en-US" dirty="0"/>
              <a:t>connectivity between your machine and Windows </a:t>
            </a:r>
            <a:r>
              <a:rPr lang="en-US" dirty="0" smtClean="0"/>
              <a:t>Azure</a:t>
            </a:r>
          </a:p>
          <a:p>
            <a:pPr lvl="2"/>
            <a:endParaRPr lang="en-US" sz="800" dirty="0" smtClean="0"/>
          </a:p>
          <a:p>
            <a:pPr lvl="2"/>
            <a:r>
              <a:rPr lang="en-US" dirty="0" smtClean="0"/>
              <a:t>Add-</a:t>
            </a:r>
            <a:r>
              <a:rPr lang="en-US" dirty="0" err="1" smtClean="0"/>
              <a:t>AzureVHD</a:t>
            </a:r>
            <a:endParaRPr lang="en-US" dirty="0" smtClean="0"/>
          </a:p>
          <a:p>
            <a:pPr lvl="2"/>
            <a:endParaRPr lang="en-US" sz="800" dirty="0" smtClean="0"/>
          </a:p>
          <a:p>
            <a:pPr lvl="2"/>
            <a:r>
              <a:rPr lang="en-US" dirty="0"/>
              <a:t>Map the </a:t>
            </a:r>
            <a:r>
              <a:rPr lang="en-US" dirty="0" err="1" smtClean="0"/>
              <a:t>vhd</a:t>
            </a:r>
            <a:r>
              <a:rPr lang="en-US" dirty="0" smtClean="0"/>
              <a:t> </a:t>
            </a:r>
            <a:r>
              <a:rPr lang="en-US" dirty="0"/>
              <a:t>to an Azure Virtual Machine Disk</a:t>
            </a:r>
          </a:p>
          <a:p>
            <a:pPr lvl="2"/>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209" y="1607672"/>
            <a:ext cx="2715055" cy="2715055"/>
          </a:xfrm>
          <a:prstGeom prst="rect">
            <a:avLst/>
          </a:prstGeom>
        </p:spPr>
      </p:pic>
    </p:spTree>
    <p:extLst>
      <p:ext uri="{BB962C8B-B14F-4D97-AF65-F5344CB8AC3E}">
        <p14:creationId xmlns:p14="http://schemas.microsoft.com/office/powerpoint/2010/main" val="2838745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body" idx="1"/>
          </p:nvPr>
        </p:nvSpPr>
        <p:spPr/>
        <p:txBody>
          <a:bodyPr/>
          <a:lstStyle/>
          <a:p>
            <a:r>
              <a:rPr lang="en-US" dirty="0"/>
              <a:t>Migrating to Azure</a:t>
            </a:r>
          </a:p>
        </p:txBody>
      </p:sp>
    </p:spTree>
    <p:extLst>
      <p:ext uri="{BB962C8B-B14F-4D97-AF65-F5344CB8AC3E}">
        <p14:creationId xmlns:p14="http://schemas.microsoft.com/office/powerpoint/2010/main" val="39212170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431800" y="1304517"/>
            <a:ext cx="4023468" cy="3343683"/>
          </a:xfrm>
        </p:spPr>
        <p:txBody>
          <a:bodyPr/>
          <a:lstStyle/>
          <a:p>
            <a:r>
              <a:rPr lang="en-US" sz="2000" strike="sngStrike" dirty="0" smtClean="0">
                <a:solidFill>
                  <a:schemeClr val="accent5"/>
                </a:solidFill>
              </a:rPr>
              <a:t>Preparing for a Migration</a:t>
            </a:r>
            <a:endParaRPr lang="en-US" sz="2000" strike="sngStrike" dirty="0">
              <a:solidFill>
                <a:schemeClr val="accent5"/>
              </a:solidFill>
            </a:endParaRPr>
          </a:p>
          <a:p>
            <a:endParaRPr lang="en-US" sz="2000" dirty="0">
              <a:solidFill>
                <a:schemeClr val="accent5"/>
              </a:solidFill>
            </a:endParaRPr>
          </a:p>
          <a:p>
            <a:r>
              <a:rPr lang="en-US" sz="2000" strike="sngStrike" dirty="0" smtClean="0">
                <a:solidFill>
                  <a:schemeClr val="accent5"/>
                </a:solidFill>
              </a:rPr>
              <a:t>Preparing Azure</a:t>
            </a:r>
          </a:p>
          <a:p>
            <a:endParaRPr lang="en-US" sz="2000" dirty="0" smtClean="0">
              <a:solidFill>
                <a:schemeClr val="accent5"/>
              </a:solidFill>
            </a:endParaRPr>
          </a:p>
          <a:p>
            <a:r>
              <a:rPr lang="en-US" sz="2000" strike="sngStrike" dirty="0" smtClean="0">
                <a:solidFill>
                  <a:schemeClr val="accent5"/>
                </a:solidFill>
              </a:rPr>
              <a:t>Migrating to Azure</a:t>
            </a:r>
          </a:p>
          <a:p>
            <a:endParaRPr lang="en-US" sz="2000" dirty="0">
              <a:solidFill>
                <a:schemeClr val="accent5"/>
              </a:solidFill>
            </a:endParaRPr>
          </a:p>
          <a:p>
            <a:r>
              <a:rPr lang="en-US" sz="2000" dirty="0" smtClean="0">
                <a:solidFill>
                  <a:schemeClr val="accent5"/>
                </a:solidFill>
              </a:rPr>
              <a:t>Extending the Solution</a:t>
            </a:r>
            <a:endParaRPr lang="en-US" sz="2000" dirty="0">
              <a:solidFill>
                <a:schemeClr val="accent5"/>
              </a:solidFill>
            </a:endParaRPr>
          </a:p>
          <a:p>
            <a:endParaRPr lang="en-US" sz="2000" dirty="0">
              <a:solidFill>
                <a:schemeClr val="accent5"/>
              </a:solidFill>
            </a:endParaRPr>
          </a:p>
        </p:txBody>
      </p:sp>
      <p:pic>
        <p:nvPicPr>
          <p:cNvPr id="5" name="Picture 4" descr="http://emergingleadersyukon.com/img/agend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8384" y="1304517"/>
            <a:ext cx="2966936" cy="296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9891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Extending the Solution</a:t>
            </a:r>
            <a:endParaRPr lang="en-US" dirty="0"/>
          </a:p>
        </p:txBody>
      </p:sp>
      <p:sp>
        <p:nvSpPr>
          <p:cNvPr id="10" name="Content Placeholder 9"/>
          <p:cNvSpPr>
            <a:spLocks noGrp="1"/>
          </p:cNvSpPr>
          <p:nvPr>
            <p:ph sz="quarter" idx="10"/>
          </p:nvPr>
        </p:nvSpPr>
        <p:spPr>
          <a:xfrm>
            <a:off x="457200" y="1157591"/>
            <a:ext cx="4815191" cy="3328506"/>
          </a:xfrm>
        </p:spPr>
        <p:txBody>
          <a:bodyPr/>
          <a:lstStyle/>
          <a:p>
            <a:pPr lvl="2"/>
            <a:r>
              <a:rPr lang="en-US" sz="2800" dirty="0" smtClean="0">
                <a:solidFill>
                  <a:schemeClr val="accent5"/>
                </a:solidFill>
              </a:rPr>
              <a:t>Creating an Image</a:t>
            </a:r>
          </a:p>
          <a:p>
            <a:pPr lvl="2"/>
            <a:r>
              <a:rPr lang="en-US" dirty="0" smtClean="0"/>
              <a:t>Base image of a .</a:t>
            </a:r>
            <a:r>
              <a:rPr lang="en-US" dirty="0" err="1" smtClean="0"/>
              <a:t>vhd</a:t>
            </a:r>
            <a:endParaRPr lang="en-US" dirty="0" smtClean="0"/>
          </a:p>
          <a:p>
            <a:pPr lvl="2"/>
            <a:r>
              <a:rPr lang="en-US" sz="2800" dirty="0" smtClean="0">
                <a:solidFill>
                  <a:schemeClr val="accent5"/>
                </a:solidFill>
              </a:rPr>
              <a:t>Duplicate an Image Using PowerShell</a:t>
            </a:r>
          </a:p>
          <a:p>
            <a:pPr lvl="2"/>
            <a:r>
              <a:rPr lang="en-US" dirty="0" smtClean="0"/>
              <a:t>Provision dozens of new virtual machines form a base image</a:t>
            </a:r>
            <a:endParaRPr lang="en-US" dirty="0"/>
          </a:p>
          <a:p>
            <a:pPr lvl="2"/>
            <a:r>
              <a:rPr lang="en-US" sz="2800" dirty="0" smtClean="0">
                <a:solidFill>
                  <a:schemeClr val="accent5"/>
                </a:solidFill>
              </a:rPr>
              <a:t>Using Azure Automation</a:t>
            </a:r>
          </a:p>
          <a:p>
            <a:pPr lvl="2"/>
            <a:r>
              <a:rPr lang="en-US" dirty="0" smtClean="0"/>
              <a:t>Schedule VM Creation</a:t>
            </a:r>
          </a:p>
          <a:p>
            <a:pPr lvl="2"/>
            <a:r>
              <a:rPr lang="en-US" dirty="0" smtClean="0"/>
              <a:t>Schedule VMs Power On/Off</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5690" y="1520123"/>
            <a:ext cx="2507127" cy="2507127"/>
          </a:xfrm>
          <a:prstGeom prst="rect">
            <a:avLst/>
          </a:prstGeom>
        </p:spPr>
      </p:pic>
    </p:spTree>
    <p:extLst>
      <p:ext uri="{BB962C8B-B14F-4D97-AF65-F5344CB8AC3E}">
        <p14:creationId xmlns:p14="http://schemas.microsoft.com/office/powerpoint/2010/main" val="1212612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body" idx="1"/>
          </p:nvPr>
        </p:nvSpPr>
        <p:spPr/>
        <p:txBody>
          <a:bodyPr/>
          <a:lstStyle/>
          <a:p>
            <a:r>
              <a:rPr lang="en-US" dirty="0"/>
              <a:t>Extending the Solution</a:t>
            </a:r>
          </a:p>
        </p:txBody>
      </p:sp>
    </p:spTree>
    <p:extLst>
      <p:ext uri="{BB962C8B-B14F-4D97-AF65-F5344CB8AC3E}">
        <p14:creationId xmlns:p14="http://schemas.microsoft.com/office/powerpoint/2010/main" val="1451132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431800" y="1304517"/>
            <a:ext cx="4023468" cy="3343683"/>
          </a:xfrm>
        </p:spPr>
        <p:txBody>
          <a:bodyPr/>
          <a:lstStyle/>
          <a:p>
            <a:r>
              <a:rPr lang="en-US" sz="2000" dirty="0" smtClean="0">
                <a:solidFill>
                  <a:schemeClr val="accent5"/>
                </a:solidFill>
              </a:rPr>
              <a:t>Preparing for a Migration</a:t>
            </a:r>
            <a:endParaRPr lang="en-US" sz="2000" dirty="0">
              <a:solidFill>
                <a:schemeClr val="accent5"/>
              </a:solidFill>
            </a:endParaRPr>
          </a:p>
          <a:p>
            <a:endParaRPr lang="en-US" sz="2000" dirty="0">
              <a:solidFill>
                <a:schemeClr val="accent5"/>
              </a:solidFill>
            </a:endParaRPr>
          </a:p>
          <a:p>
            <a:r>
              <a:rPr lang="en-US" sz="2000" dirty="0" smtClean="0">
                <a:solidFill>
                  <a:schemeClr val="accent5"/>
                </a:solidFill>
              </a:rPr>
              <a:t>Preparing Azure</a:t>
            </a:r>
          </a:p>
          <a:p>
            <a:endParaRPr lang="en-US" sz="2000" dirty="0" smtClean="0">
              <a:solidFill>
                <a:schemeClr val="accent5"/>
              </a:solidFill>
            </a:endParaRPr>
          </a:p>
          <a:p>
            <a:r>
              <a:rPr lang="en-US" sz="2000" dirty="0" smtClean="0">
                <a:solidFill>
                  <a:schemeClr val="accent5"/>
                </a:solidFill>
              </a:rPr>
              <a:t>Migrating to Azure</a:t>
            </a:r>
          </a:p>
          <a:p>
            <a:endParaRPr lang="en-US" sz="2000" dirty="0">
              <a:solidFill>
                <a:schemeClr val="accent5"/>
              </a:solidFill>
            </a:endParaRPr>
          </a:p>
          <a:p>
            <a:r>
              <a:rPr lang="en-US" sz="2000" dirty="0" smtClean="0">
                <a:solidFill>
                  <a:schemeClr val="accent5"/>
                </a:solidFill>
              </a:rPr>
              <a:t>Extending the Solution</a:t>
            </a:r>
            <a:endParaRPr lang="en-US" sz="2000" dirty="0">
              <a:solidFill>
                <a:schemeClr val="accent5"/>
              </a:solidFill>
            </a:endParaRPr>
          </a:p>
          <a:p>
            <a:endParaRPr lang="en-US" sz="2000" dirty="0">
              <a:solidFill>
                <a:schemeClr val="accent5"/>
              </a:solidFill>
            </a:endParaRPr>
          </a:p>
        </p:txBody>
      </p:sp>
      <p:pic>
        <p:nvPicPr>
          <p:cNvPr id="5" name="Picture 4" descr="http://emergingleadersyukon.com/img/agend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8384" y="1304517"/>
            <a:ext cx="2966936" cy="296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37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a:t>Thank You </a:t>
            </a:r>
          </a:p>
        </p:txBody>
      </p:sp>
      <p:sp>
        <p:nvSpPr>
          <p:cNvPr id="5" name="TextBox 4"/>
          <p:cNvSpPr txBox="1"/>
          <p:nvPr/>
        </p:nvSpPr>
        <p:spPr>
          <a:xfrm>
            <a:off x="1150314" y="2550319"/>
            <a:ext cx="3696511" cy="1200329"/>
          </a:xfrm>
          <a:prstGeom prst="rect">
            <a:avLst/>
          </a:prstGeom>
          <a:noFill/>
        </p:spPr>
        <p:txBody>
          <a:bodyPr wrap="square" rtlCol="0">
            <a:spAutoFit/>
          </a:bodyPr>
          <a:lstStyle/>
          <a:p>
            <a:r>
              <a:rPr lang="en-US" dirty="0" smtClean="0">
                <a:solidFill>
                  <a:schemeClr val="bg1"/>
                </a:solidFill>
              </a:rPr>
              <a:t>Bradley Schacht</a:t>
            </a:r>
          </a:p>
          <a:p>
            <a:r>
              <a:rPr lang="en-US" dirty="0" smtClean="0">
                <a:solidFill>
                  <a:schemeClr val="bg1"/>
                </a:solidFill>
              </a:rPr>
              <a:t>bschacht@pragmaticworks.com</a:t>
            </a:r>
          </a:p>
          <a:p>
            <a:r>
              <a:rPr lang="en-US" dirty="0" smtClean="0">
                <a:solidFill>
                  <a:schemeClr val="bg1"/>
                </a:solidFill>
              </a:rPr>
              <a:t>@</a:t>
            </a:r>
            <a:r>
              <a:rPr lang="en-US" dirty="0" err="1" smtClean="0">
                <a:solidFill>
                  <a:schemeClr val="bg1"/>
                </a:solidFill>
              </a:rPr>
              <a:t>BradleySchacht</a:t>
            </a:r>
            <a:r>
              <a:rPr lang="en-US" dirty="0" smtClean="0">
                <a:solidFill>
                  <a:schemeClr val="bg1"/>
                </a:solidFill>
              </a:rPr>
              <a:t/>
            </a:r>
            <a:br>
              <a:rPr lang="en-US" dirty="0" smtClean="0">
                <a:solidFill>
                  <a:schemeClr val="bg1"/>
                </a:solidFill>
              </a:rPr>
            </a:br>
            <a:r>
              <a:rPr lang="en-US" dirty="0" smtClean="0">
                <a:solidFill>
                  <a:schemeClr val="bg1"/>
                </a:solidFill>
              </a:rPr>
              <a:t>www.BradleySchacht.com</a:t>
            </a:r>
            <a:endParaRPr lang="en-US" dirty="0">
              <a:solidFill>
                <a:schemeClr val="bg1"/>
              </a:solidFill>
            </a:endParaRPr>
          </a:p>
        </p:txBody>
      </p:sp>
    </p:spTree>
    <p:extLst>
      <p:ext uri="{BB962C8B-B14F-4D97-AF65-F5344CB8AC3E}">
        <p14:creationId xmlns:p14="http://schemas.microsoft.com/office/powerpoint/2010/main" val="3726304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p:cNvSpPr>
            <a:spLocks noGrp="1"/>
          </p:cNvSpPr>
          <p:nvPr>
            <p:ph type="title"/>
          </p:nvPr>
        </p:nvSpPr>
        <p:spPr>
          <a:xfrm>
            <a:off x="355570" y="89343"/>
            <a:ext cx="3008313" cy="871538"/>
          </a:xfrm>
        </p:spPr>
        <p:txBody>
          <a:bodyPr>
            <a:normAutofit/>
          </a:bodyPr>
          <a:lstStyle/>
          <a:p>
            <a:r>
              <a:rPr lang="en-US" sz="2400" dirty="0"/>
              <a:t>About </a:t>
            </a:r>
            <a:r>
              <a:rPr lang="en-US" sz="2400" dirty="0" smtClean="0"/>
              <a:t>Bradley</a:t>
            </a:r>
            <a:endParaRPr lang="en-US" sz="2400" dirty="0"/>
          </a:p>
        </p:txBody>
      </p:sp>
      <p:sp>
        <p:nvSpPr>
          <p:cNvPr id="13" name="Text Placeholder 2"/>
          <p:cNvSpPr txBox="1">
            <a:spLocks/>
          </p:cNvSpPr>
          <p:nvPr/>
        </p:nvSpPr>
        <p:spPr>
          <a:xfrm>
            <a:off x="136187" y="1076326"/>
            <a:ext cx="4455064" cy="3518297"/>
          </a:xfrm>
          <a:prstGeom prst="rect">
            <a:avLst/>
          </a:prstGeom>
        </p:spPr>
        <p:txBody>
          <a:bodyPr>
            <a:normAutofit/>
          </a:bodyPr>
          <a:lstStyle>
            <a:lvl1pPr marL="0" indent="0" algn="l" defTabSz="914400" rtl="0" eaLnBrk="1" latinLnBrk="0" hangingPunct="1">
              <a:spcBef>
                <a:spcPct val="20000"/>
              </a:spcBef>
              <a:buFont typeface="Arial"/>
              <a:buNone/>
              <a:defRPr sz="2400" kern="1200">
                <a:solidFill>
                  <a:srgbClr val="58585A"/>
                </a:solidFill>
                <a:latin typeface="+mn-lt"/>
                <a:ea typeface="+mn-ea"/>
                <a:cs typeface="Segoe UI"/>
              </a:defRPr>
            </a:lvl1pPr>
            <a:lvl2pPr marL="342900" indent="-342900" algn="l" defTabSz="914400" rtl="0" eaLnBrk="1" latinLnBrk="0" hangingPunct="1">
              <a:spcBef>
                <a:spcPct val="20000"/>
              </a:spcBef>
              <a:buClr>
                <a:schemeClr val="accent4"/>
              </a:buClr>
              <a:buFont typeface="Arial"/>
              <a:buChar char="•"/>
              <a:defRPr lang="en-US" sz="2000" kern="1200" dirty="0" smtClean="0">
                <a:solidFill>
                  <a:srgbClr val="58585A"/>
                </a:solidFill>
                <a:latin typeface="+mn-lt"/>
                <a:ea typeface="+mn-ea"/>
                <a:cs typeface="Segoe UI"/>
              </a:defRPr>
            </a:lvl2pPr>
            <a:lvl3pPr marL="638175" indent="-342900" algn="l" defTabSz="914400" rtl="0" eaLnBrk="1" latinLnBrk="0" hangingPunct="1">
              <a:spcBef>
                <a:spcPct val="20000"/>
              </a:spcBef>
              <a:buClr>
                <a:schemeClr val="accent4"/>
              </a:buClr>
              <a:buFont typeface="Arial"/>
              <a:buChar char="•"/>
              <a:defRPr lang="en-US" sz="1800" kern="1200" dirty="0" smtClean="0">
                <a:solidFill>
                  <a:srgbClr val="58585A"/>
                </a:solidFill>
                <a:latin typeface="+mn-lt"/>
                <a:ea typeface="+mn-ea"/>
                <a:cs typeface="Segoe UI"/>
              </a:defRPr>
            </a:lvl3pPr>
            <a:lvl4pPr marL="922338" indent="-342900" algn="l" defTabSz="914400" rtl="0" eaLnBrk="1" latinLnBrk="0" hangingPunct="1">
              <a:spcBef>
                <a:spcPct val="20000"/>
              </a:spcBef>
              <a:buClr>
                <a:schemeClr val="accent4"/>
              </a:buClr>
              <a:buFont typeface="Arial"/>
              <a:buChar char="•"/>
              <a:defRPr lang="en-US" sz="1800" kern="1200" dirty="0" smtClean="0">
                <a:solidFill>
                  <a:srgbClr val="58585A"/>
                </a:solidFill>
                <a:latin typeface="+mn-lt"/>
                <a:ea typeface="+mn-ea"/>
                <a:cs typeface="Segoe UI"/>
              </a:defRPr>
            </a:lvl4pPr>
            <a:lvl5pPr marL="1189038" indent="-342900" algn="l" defTabSz="914400" rtl="0" eaLnBrk="1" latinLnBrk="0" hangingPunct="1">
              <a:spcBef>
                <a:spcPct val="20000"/>
              </a:spcBef>
              <a:buClr>
                <a:schemeClr val="accent4"/>
              </a:buClr>
              <a:buFont typeface="Arial"/>
              <a:buChar char="•"/>
              <a:defRPr lang="en-US" sz="1800" kern="1200" dirty="0">
                <a:solidFill>
                  <a:srgbClr val="58585A"/>
                </a:solidFill>
                <a:latin typeface="+mn-lt"/>
                <a:ea typeface="+mn-ea"/>
                <a:cs typeface="Segoe UI"/>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14313" indent="-214313">
              <a:buFont typeface="Arial" pitchFamily="34" charset="0"/>
              <a:buChar char="•"/>
            </a:pPr>
            <a:r>
              <a:rPr lang="en-US" sz="1800" dirty="0" smtClean="0">
                <a:solidFill>
                  <a:schemeClr val="tx1"/>
                </a:solidFill>
              </a:rPr>
              <a:t>Senior Consultant and Trainer</a:t>
            </a:r>
          </a:p>
          <a:p>
            <a:pPr marL="214313" indent="-214313">
              <a:buFont typeface="Arial" pitchFamily="34" charset="0"/>
              <a:buChar char="•"/>
            </a:pPr>
            <a:r>
              <a:rPr lang="en-US" sz="1800" dirty="0" smtClean="0">
                <a:solidFill>
                  <a:schemeClr val="tx1"/>
                </a:solidFill>
              </a:rPr>
              <a:t>Really enjoys pizza</a:t>
            </a:r>
          </a:p>
          <a:p>
            <a:pPr marL="214313" indent="-214313">
              <a:buFont typeface="Arial" pitchFamily="34" charset="0"/>
              <a:buChar char="•"/>
            </a:pPr>
            <a:r>
              <a:rPr lang="en-US" sz="1800" dirty="0" smtClean="0">
                <a:solidFill>
                  <a:schemeClr val="tx1"/>
                </a:solidFill>
              </a:rPr>
              <a:t>Author of SQL and SharePoint books</a:t>
            </a:r>
          </a:p>
          <a:p>
            <a:pPr marL="214313" indent="-214313">
              <a:buFont typeface="Arial" pitchFamily="34" charset="0"/>
              <a:buChar char="•"/>
            </a:pPr>
            <a:r>
              <a:rPr lang="en-US" sz="1800" dirty="0" smtClean="0">
                <a:solidFill>
                  <a:schemeClr val="tx1"/>
                </a:solidFill>
              </a:rPr>
              <a:t>Frequent community speaker</a:t>
            </a:r>
          </a:p>
          <a:p>
            <a:pPr marL="214313" indent="-214313">
              <a:buFont typeface="Arial" pitchFamily="34" charset="0"/>
              <a:buChar char="•"/>
            </a:pPr>
            <a:r>
              <a:rPr lang="en-US" sz="1800" dirty="0" smtClean="0">
                <a:solidFill>
                  <a:schemeClr val="tx1"/>
                </a:solidFill>
              </a:rPr>
              <a:t>Blogs at BradleySchacht.com</a:t>
            </a:r>
          </a:p>
        </p:txBody>
      </p:sp>
      <p:sp>
        <p:nvSpPr>
          <p:cNvPr id="5" name="Text Placeholder 2"/>
          <p:cNvSpPr txBox="1">
            <a:spLocks/>
          </p:cNvSpPr>
          <p:nvPr/>
        </p:nvSpPr>
        <p:spPr>
          <a:xfrm>
            <a:off x="4665328" y="1064997"/>
            <a:ext cx="4134050" cy="3518297"/>
          </a:xfrm>
          <a:prstGeom prst="rect">
            <a:avLst/>
          </a:prstGeom>
        </p:spPr>
        <p:txBody>
          <a:bodyPr>
            <a:normAutofit/>
          </a:bodyPr>
          <a:lstStyle>
            <a:lvl1pPr marL="0" indent="0" algn="l" defTabSz="914400" rtl="0" eaLnBrk="1" latinLnBrk="0" hangingPunct="1">
              <a:spcBef>
                <a:spcPct val="20000"/>
              </a:spcBef>
              <a:buFont typeface="Arial"/>
              <a:buNone/>
              <a:defRPr sz="2400" kern="1200">
                <a:solidFill>
                  <a:srgbClr val="58585A"/>
                </a:solidFill>
                <a:latin typeface="+mn-lt"/>
                <a:ea typeface="+mn-ea"/>
                <a:cs typeface="Segoe UI"/>
              </a:defRPr>
            </a:lvl1pPr>
            <a:lvl2pPr marL="342900" indent="-342900" algn="l" defTabSz="914400" rtl="0" eaLnBrk="1" latinLnBrk="0" hangingPunct="1">
              <a:spcBef>
                <a:spcPct val="20000"/>
              </a:spcBef>
              <a:buClr>
                <a:schemeClr val="accent4"/>
              </a:buClr>
              <a:buFont typeface="Arial"/>
              <a:buChar char="•"/>
              <a:defRPr lang="en-US" sz="2000" kern="1200" dirty="0" smtClean="0">
                <a:solidFill>
                  <a:srgbClr val="58585A"/>
                </a:solidFill>
                <a:latin typeface="+mn-lt"/>
                <a:ea typeface="+mn-ea"/>
                <a:cs typeface="Segoe UI"/>
              </a:defRPr>
            </a:lvl2pPr>
            <a:lvl3pPr marL="638175" indent="-342900" algn="l" defTabSz="914400" rtl="0" eaLnBrk="1" latinLnBrk="0" hangingPunct="1">
              <a:spcBef>
                <a:spcPct val="20000"/>
              </a:spcBef>
              <a:buClr>
                <a:schemeClr val="accent4"/>
              </a:buClr>
              <a:buFont typeface="Arial"/>
              <a:buChar char="•"/>
              <a:defRPr lang="en-US" sz="1800" kern="1200" dirty="0" smtClean="0">
                <a:solidFill>
                  <a:srgbClr val="58585A"/>
                </a:solidFill>
                <a:latin typeface="+mn-lt"/>
                <a:ea typeface="+mn-ea"/>
                <a:cs typeface="Segoe UI"/>
              </a:defRPr>
            </a:lvl3pPr>
            <a:lvl4pPr marL="922338" indent="-342900" algn="l" defTabSz="914400" rtl="0" eaLnBrk="1" latinLnBrk="0" hangingPunct="1">
              <a:spcBef>
                <a:spcPct val="20000"/>
              </a:spcBef>
              <a:buClr>
                <a:schemeClr val="accent4"/>
              </a:buClr>
              <a:buFont typeface="Arial"/>
              <a:buChar char="•"/>
              <a:defRPr lang="en-US" sz="1800" kern="1200" dirty="0" smtClean="0">
                <a:solidFill>
                  <a:srgbClr val="58585A"/>
                </a:solidFill>
                <a:latin typeface="+mn-lt"/>
                <a:ea typeface="+mn-ea"/>
                <a:cs typeface="Segoe UI"/>
              </a:defRPr>
            </a:lvl4pPr>
            <a:lvl5pPr marL="1189038" indent="-342900" algn="l" defTabSz="914400" rtl="0" eaLnBrk="1" latinLnBrk="0" hangingPunct="1">
              <a:spcBef>
                <a:spcPct val="20000"/>
              </a:spcBef>
              <a:buClr>
                <a:schemeClr val="accent4"/>
              </a:buClr>
              <a:buFont typeface="Arial"/>
              <a:buChar char="•"/>
              <a:defRPr lang="en-US" sz="1800" kern="1200" dirty="0">
                <a:solidFill>
                  <a:srgbClr val="58585A"/>
                </a:solidFill>
                <a:latin typeface="+mn-lt"/>
                <a:ea typeface="+mn-ea"/>
                <a:cs typeface="Segoe UI"/>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solidFill>
                  <a:schemeClr val="accent1"/>
                </a:solidFill>
              </a:rPr>
              <a:t>We’ll see if he is still employed after this presentation</a:t>
            </a:r>
          </a:p>
          <a:p>
            <a:r>
              <a:rPr lang="en-US" sz="1800" dirty="0" smtClean="0">
                <a:solidFill>
                  <a:schemeClr val="accent1"/>
                </a:solidFill>
              </a:rPr>
              <a:t>Yeah, they can tell…maybe try a salad every now and then</a:t>
            </a:r>
          </a:p>
          <a:p>
            <a:r>
              <a:rPr lang="en-US" sz="1800" dirty="0" smtClean="0">
                <a:solidFill>
                  <a:schemeClr val="accent1"/>
                </a:solidFill>
              </a:rPr>
              <a:t>They are really pizza coloring books</a:t>
            </a:r>
          </a:p>
          <a:p>
            <a:r>
              <a:rPr lang="en-US" sz="1800" dirty="0" smtClean="0">
                <a:solidFill>
                  <a:schemeClr val="accent1"/>
                </a:solidFill>
              </a:rPr>
              <a:t>They are mainly conversations to himself in the restroom</a:t>
            </a:r>
          </a:p>
          <a:p>
            <a:r>
              <a:rPr lang="en-US" sz="1800" dirty="0" smtClean="0">
                <a:solidFill>
                  <a:schemeClr val="accent1"/>
                </a:solidFill>
              </a:rPr>
              <a:t>Copy and Paste MVP</a:t>
            </a:r>
          </a:p>
          <a:p>
            <a:endParaRPr lang="en-US" sz="1800" dirty="0" smtClean="0">
              <a:solidFill>
                <a:schemeClr val="accent1"/>
              </a:solidFill>
            </a:endParaRPr>
          </a:p>
        </p:txBody>
      </p:sp>
      <p:sp>
        <p:nvSpPr>
          <p:cNvPr id="3" name="Rectangle 2"/>
          <p:cNvSpPr/>
          <p:nvPr/>
        </p:nvSpPr>
        <p:spPr>
          <a:xfrm>
            <a:off x="136187" y="3066757"/>
            <a:ext cx="4642701" cy="646331"/>
          </a:xfrm>
          <a:prstGeom prst="rect">
            <a:avLst/>
          </a:prstGeom>
        </p:spPr>
        <p:txBody>
          <a:bodyPr wrap="square">
            <a:spAutoFit/>
          </a:bodyPr>
          <a:lstStyle/>
          <a:p>
            <a:r>
              <a:rPr lang="en-US" dirty="0"/>
              <a:t>Twitter: @</a:t>
            </a:r>
            <a:r>
              <a:rPr lang="en-US" dirty="0" err="1"/>
              <a:t>BradleySchacht</a:t>
            </a:r>
            <a:endParaRPr lang="en-US" dirty="0"/>
          </a:p>
          <a:p>
            <a:r>
              <a:rPr lang="en-US" dirty="0" smtClean="0"/>
              <a:t>Email: bschacht@pragmaticworks.com</a:t>
            </a:r>
            <a:endParaRPr lang="en-US" dirty="0"/>
          </a:p>
        </p:txBody>
      </p:sp>
      <p:pic>
        <p:nvPicPr>
          <p:cNvPr id="2050" name="Picture 2" descr="http://jacksonville.com/sites/default/files/editorial/images/files/editorial/images/additional/86/lif_PizzaPo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11534" y="2600665"/>
            <a:ext cx="2549777" cy="157851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3.amazonaws.com/ODNUploads/5431304634badCheese_Pizz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0750" y="190328"/>
            <a:ext cx="3323206" cy="24317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54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xEl>
                                              <p:pRg st="1" end="1"/>
                                            </p:txEl>
                                          </p:spTgt>
                                        </p:tgtEl>
                                        <p:attrNameLst>
                                          <p:attrName>style.visibility</p:attrName>
                                        </p:attrNameLst>
                                      </p:cBhvr>
                                      <p:to>
                                        <p:strVal val="visible"/>
                                      </p:to>
                                    </p:set>
                                    <p:animEffect transition="in" filter="fade">
                                      <p:cBhvr>
                                        <p:cTn id="18" dur="500"/>
                                        <p:tgtEl>
                                          <p:spTgt spid="1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par>
                          <p:cTn id="22" fill="hold">
                            <p:stCondLst>
                              <p:cond delay="500"/>
                            </p:stCondLst>
                            <p:childTnLst>
                              <p:par>
                                <p:cTn id="23" presetID="10" presetClass="exit" presetSubtype="0" fill="hold" nodeType="afterEffect">
                                  <p:stCondLst>
                                    <p:cond delay="0"/>
                                  </p:stCondLst>
                                  <p:childTnLst>
                                    <p:animEffect transition="out" filter="fade">
                                      <p:cBhvr>
                                        <p:cTn id="24" dur="500"/>
                                        <p:tgtEl>
                                          <p:spTgt spid="5">
                                            <p:txEl>
                                              <p:pRg st="0" end="0"/>
                                            </p:txEl>
                                          </p:spTgt>
                                        </p:tgtEl>
                                      </p:cBhvr>
                                    </p:animEffect>
                                    <p:set>
                                      <p:cBhvr>
                                        <p:cTn id="25"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fade">
                                      <p:cBhvr>
                                        <p:cTn id="33" dur="500"/>
                                        <p:tgtEl>
                                          <p:spTgt spid="5">
                                            <p:txEl>
                                              <p:pRg st="2" end="2"/>
                                            </p:txEl>
                                          </p:spTgt>
                                        </p:tgtEl>
                                      </p:cBhvr>
                                    </p:animEffect>
                                  </p:childTnLst>
                                </p:cTn>
                              </p:par>
                            </p:childTnLst>
                          </p:cTn>
                        </p:par>
                        <p:par>
                          <p:cTn id="34" fill="hold">
                            <p:stCondLst>
                              <p:cond delay="500"/>
                            </p:stCondLst>
                            <p:childTnLst>
                              <p:par>
                                <p:cTn id="35" presetID="10" presetClass="exit" presetSubtype="0" fill="hold" nodeType="afterEffect">
                                  <p:stCondLst>
                                    <p:cond delay="0"/>
                                  </p:stCondLst>
                                  <p:childTnLst>
                                    <p:animEffect transition="out" filter="fade">
                                      <p:cBhvr>
                                        <p:cTn id="36" dur="500"/>
                                        <p:tgtEl>
                                          <p:spTgt spid="5">
                                            <p:txEl>
                                              <p:pRg st="1" end="1"/>
                                            </p:txEl>
                                          </p:spTgt>
                                        </p:tgtEl>
                                      </p:cBhvr>
                                    </p:animEffect>
                                    <p:set>
                                      <p:cBhvr>
                                        <p:cTn id="37" dur="1" fill="hold">
                                          <p:stCondLst>
                                            <p:cond delay="499"/>
                                          </p:stCondLst>
                                        </p:cTn>
                                        <p:tgtEl>
                                          <p:spTgt spid="5">
                                            <p:txEl>
                                              <p:pRg st="1" end="1"/>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xEl>
                                              <p:pRg st="3" end="3"/>
                                            </p:txEl>
                                          </p:spTgt>
                                        </p:tgtEl>
                                        <p:attrNameLst>
                                          <p:attrName>style.visibility</p:attrName>
                                        </p:attrNameLst>
                                      </p:cBhvr>
                                      <p:to>
                                        <p:strVal val="visible"/>
                                      </p:to>
                                    </p:set>
                                    <p:animEffect transition="in" filter="fade">
                                      <p:cBhvr>
                                        <p:cTn id="42" dur="500"/>
                                        <p:tgtEl>
                                          <p:spTgt spid="13">
                                            <p:txEl>
                                              <p:pRg st="3" end="3"/>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5">
                                            <p:txEl>
                                              <p:pRg st="3" end="3"/>
                                            </p:txEl>
                                          </p:spTgt>
                                        </p:tgtEl>
                                        <p:attrNameLst>
                                          <p:attrName>style.visibility</p:attrName>
                                        </p:attrNameLst>
                                      </p:cBhvr>
                                      <p:to>
                                        <p:strVal val="visible"/>
                                      </p:to>
                                    </p:set>
                                    <p:animEffect transition="in" filter="fade">
                                      <p:cBhvr>
                                        <p:cTn id="45" dur="500"/>
                                        <p:tgtEl>
                                          <p:spTgt spid="5">
                                            <p:txEl>
                                              <p:pRg st="3" end="3"/>
                                            </p:txEl>
                                          </p:spTgt>
                                        </p:tgtEl>
                                      </p:cBhvr>
                                    </p:animEffect>
                                  </p:childTnLst>
                                </p:cTn>
                              </p:par>
                              <p:par>
                                <p:cTn id="46" presetID="10" presetClass="exit" presetSubtype="0" fill="hold" nodeType="withEffect">
                                  <p:stCondLst>
                                    <p:cond delay="0"/>
                                  </p:stCondLst>
                                  <p:childTnLst>
                                    <p:animEffect transition="out" filter="fade">
                                      <p:cBhvr>
                                        <p:cTn id="47" dur="500"/>
                                        <p:tgtEl>
                                          <p:spTgt spid="2050"/>
                                        </p:tgtEl>
                                      </p:cBhvr>
                                    </p:animEffect>
                                    <p:set>
                                      <p:cBhvr>
                                        <p:cTn id="48" dur="1" fill="hold">
                                          <p:stCondLst>
                                            <p:cond delay="499"/>
                                          </p:stCondLst>
                                        </p:cTn>
                                        <p:tgtEl>
                                          <p:spTgt spid="2050"/>
                                        </p:tgtEl>
                                        <p:attrNameLst>
                                          <p:attrName>style.visibility</p:attrName>
                                        </p:attrNameLst>
                                      </p:cBhvr>
                                      <p:to>
                                        <p:strVal val="hidden"/>
                                      </p:to>
                                    </p:set>
                                  </p:childTnLst>
                                </p:cTn>
                              </p:par>
                            </p:childTnLst>
                          </p:cTn>
                        </p:par>
                        <p:par>
                          <p:cTn id="49" fill="hold">
                            <p:stCondLst>
                              <p:cond delay="500"/>
                            </p:stCondLst>
                            <p:childTnLst>
                              <p:par>
                                <p:cTn id="50" presetID="10" presetClass="exit" presetSubtype="0" fill="hold" nodeType="afterEffect">
                                  <p:stCondLst>
                                    <p:cond delay="0"/>
                                  </p:stCondLst>
                                  <p:childTnLst>
                                    <p:animEffect transition="out" filter="fade">
                                      <p:cBhvr>
                                        <p:cTn id="51" dur="500"/>
                                        <p:tgtEl>
                                          <p:spTgt spid="5">
                                            <p:txEl>
                                              <p:pRg st="2" end="2"/>
                                            </p:txEl>
                                          </p:spTgt>
                                        </p:tgtEl>
                                      </p:cBhvr>
                                    </p:animEffect>
                                    <p:set>
                                      <p:cBhvr>
                                        <p:cTn id="52" dur="1" fill="hold">
                                          <p:stCondLst>
                                            <p:cond delay="499"/>
                                          </p:stCondLst>
                                        </p:cTn>
                                        <p:tgtEl>
                                          <p:spTgt spid="5">
                                            <p:txEl>
                                              <p:pRg st="2" end="2"/>
                                            </p:txEl>
                                          </p:spTgt>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2052"/>
                                        </p:tgtEl>
                                        <p:attrNameLst>
                                          <p:attrName>style.visibility</p:attrName>
                                        </p:attrNameLst>
                                      </p:cBhvr>
                                      <p:to>
                                        <p:strVal val="visible"/>
                                      </p:to>
                                    </p:set>
                                    <p:animEffect transition="in" filter="fade">
                                      <p:cBhvr>
                                        <p:cTn id="55" dur="500"/>
                                        <p:tgtEl>
                                          <p:spTgt spid="205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3">
                                            <p:txEl>
                                              <p:pRg st="4" end="4"/>
                                            </p:txEl>
                                          </p:spTgt>
                                        </p:tgtEl>
                                        <p:attrNameLst>
                                          <p:attrName>style.visibility</p:attrName>
                                        </p:attrNameLst>
                                      </p:cBhvr>
                                      <p:to>
                                        <p:strVal val="visible"/>
                                      </p:to>
                                    </p:set>
                                    <p:animEffect transition="in" filter="fade">
                                      <p:cBhvr>
                                        <p:cTn id="60" dur="500"/>
                                        <p:tgtEl>
                                          <p:spTgt spid="13">
                                            <p:txEl>
                                              <p:pRg st="4" end="4"/>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5">
                                            <p:txEl>
                                              <p:pRg st="4" end="4"/>
                                            </p:txEl>
                                          </p:spTgt>
                                        </p:tgtEl>
                                        <p:attrNameLst>
                                          <p:attrName>style.visibility</p:attrName>
                                        </p:attrNameLst>
                                      </p:cBhvr>
                                      <p:to>
                                        <p:strVal val="visible"/>
                                      </p:to>
                                    </p:set>
                                    <p:animEffect transition="in" filter="fade">
                                      <p:cBhvr>
                                        <p:cTn id="63" dur="500"/>
                                        <p:tgtEl>
                                          <p:spTgt spid="5">
                                            <p:txEl>
                                              <p:pRg st="4" end="4"/>
                                            </p:txEl>
                                          </p:spTgt>
                                        </p:tgtEl>
                                      </p:cBhvr>
                                    </p:animEffect>
                                  </p:childTnLst>
                                </p:cTn>
                              </p:par>
                            </p:childTnLst>
                          </p:cTn>
                        </p:par>
                        <p:par>
                          <p:cTn id="64" fill="hold">
                            <p:stCondLst>
                              <p:cond delay="500"/>
                            </p:stCondLst>
                            <p:childTnLst>
                              <p:par>
                                <p:cTn id="65" presetID="10" presetClass="exit" presetSubtype="0" fill="hold" nodeType="afterEffect">
                                  <p:stCondLst>
                                    <p:cond delay="0"/>
                                  </p:stCondLst>
                                  <p:childTnLst>
                                    <p:animEffect transition="out" filter="fade">
                                      <p:cBhvr>
                                        <p:cTn id="66" dur="500"/>
                                        <p:tgtEl>
                                          <p:spTgt spid="5">
                                            <p:txEl>
                                              <p:pRg st="3" end="3"/>
                                            </p:txEl>
                                          </p:spTgt>
                                        </p:tgtEl>
                                      </p:cBhvr>
                                    </p:animEffect>
                                    <p:set>
                                      <p:cBhvr>
                                        <p:cTn id="67"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Our Azure Story</a:t>
            </a:r>
            <a:endParaRPr lang="en-US" dirty="0"/>
          </a:p>
        </p:txBody>
      </p:sp>
      <p:sp>
        <p:nvSpPr>
          <p:cNvPr id="10" name="Content Placeholder 9"/>
          <p:cNvSpPr>
            <a:spLocks noGrp="1"/>
          </p:cNvSpPr>
          <p:nvPr>
            <p:ph sz="quarter" idx="10"/>
          </p:nvPr>
        </p:nvSpPr>
        <p:spPr>
          <a:xfrm>
            <a:off x="573932" y="1106663"/>
            <a:ext cx="3191244" cy="3565563"/>
          </a:xfrm>
        </p:spPr>
        <p:txBody>
          <a:bodyPr/>
          <a:lstStyle/>
          <a:p>
            <a:pPr lvl="2"/>
            <a:r>
              <a:rPr lang="en-US" sz="2800" smtClean="0">
                <a:solidFill>
                  <a:schemeClr val="accent5"/>
                </a:solidFill>
              </a:rPr>
              <a:t>Problem</a:t>
            </a:r>
          </a:p>
          <a:p>
            <a:pPr lvl="2"/>
            <a:r>
              <a:rPr lang="en-US" smtClean="0"/>
              <a:t>Hardware procurement and build out time</a:t>
            </a:r>
          </a:p>
          <a:p>
            <a:pPr lvl="2"/>
            <a:r>
              <a:rPr lang="en-US" sz="2800" smtClean="0">
                <a:solidFill>
                  <a:schemeClr val="accent5"/>
                </a:solidFill>
              </a:rPr>
              <a:t>Possible Solution</a:t>
            </a:r>
          </a:p>
          <a:p>
            <a:pPr lvl="2"/>
            <a:r>
              <a:rPr lang="en-US" smtClean="0"/>
              <a:t>On Premises Virtualization</a:t>
            </a:r>
          </a:p>
          <a:p>
            <a:pPr lvl="2"/>
            <a:r>
              <a:rPr lang="en-US" smtClean="0"/>
              <a:t>Cloud Virtualization</a:t>
            </a:r>
          </a:p>
          <a:p>
            <a:pPr lvl="2"/>
            <a:r>
              <a:rPr lang="en-US" sz="2800" smtClean="0">
                <a:solidFill>
                  <a:schemeClr val="accent5"/>
                </a:solidFill>
              </a:rPr>
              <a:t>Why Azure?</a:t>
            </a:r>
          </a:p>
          <a:p>
            <a:pPr lvl="2"/>
            <a:r>
              <a:rPr lang="en-US" smtClean="0"/>
              <a:t>Agile Infrastructure</a:t>
            </a:r>
          </a:p>
          <a:p>
            <a:pPr lvl="2"/>
            <a:r>
              <a:rPr lang="en-US" smtClean="0"/>
              <a:t>Built-in Redundancy</a:t>
            </a:r>
          </a:p>
          <a:p>
            <a:pPr lvl="2"/>
            <a:endParaRPr lang="en-US" smtClean="0"/>
          </a:p>
          <a:p>
            <a:pPr lvl="2"/>
            <a:endParaRPr lang="en-US"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9175" y="1825027"/>
            <a:ext cx="4477109" cy="2518374"/>
          </a:xfrm>
          <a:prstGeom prst="rect">
            <a:avLst/>
          </a:prstGeom>
          <a:ln>
            <a:noFill/>
          </a:ln>
          <a:effectLst>
            <a:softEdge rad="112500"/>
          </a:effectLst>
        </p:spPr>
      </p:pic>
    </p:spTree>
    <p:extLst>
      <p:ext uri="{BB962C8B-B14F-4D97-AF65-F5344CB8AC3E}">
        <p14:creationId xmlns:p14="http://schemas.microsoft.com/office/powerpoint/2010/main" val="4142095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431800" y="1304517"/>
            <a:ext cx="4023468" cy="3343683"/>
          </a:xfrm>
        </p:spPr>
        <p:txBody>
          <a:bodyPr/>
          <a:lstStyle/>
          <a:p>
            <a:r>
              <a:rPr lang="en-US" sz="2000" dirty="0" smtClean="0">
                <a:solidFill>
                  <a:schemeClr val="accent5"/>
                </a:solidFill>
              </a:rPr>
              <a:t>Preparing for a Migration</a:t>
            </a:r>
            <a:endParaRPr lang="en-US" sz="2000" dirty="0">
              <a:solidFill>
                <a:schemeClr val="accent5"/>
              </a:solidFill>
            </a:endParaRPr>
          </a:p>
          <a:p>
            <a:endParaRPr lang="en-US" sz="2000" dirty="0">
              <a:solidFill>
                <a:schemeClr val="accent5"/>
              </a:solidFill>
            </a:endParaRPr>
          </a:p>
          <a:p>
            <a:r>
              <a:rPr lang="en-US" sz="2000" dirty="0" smtClean="0">
                <a:solidFill>
                  <a:schemeClr val="accent5"/>
                </a:solidFill>
              </a:rPr>
              <a:t>Preparing Azure</a:t>
            </a:r>
          </a:p>
          <a:p>
            <a:endParaRPr lang="en-US" sz="2000" dirty="0" smtClean="0">
              <a:solidFill>
                <a:schemeClr val="accent5"/>
              </a:solidFill>
            </a:endParaRPr>
          </a:p>
          <a:p>
            <a:r>
              <a:rPr lang="en-US" sz="2000" dirty="0" smtClean="0">
                <a:solidFill>
                  <a:schemeClr val="accent5"/>
                </a:solidFill>
              </a:rPr>
              <a:t>Migrating to Azure</a:t>
            </a:r>
          </a:p>
          <a:p>
            <a:endParaRPr lang="en-US" sz="2000" dirty="0">
              <a:solidFill>
                <a:schemeClr val="accent5"/>
              </a:solidFill>
            </a:endParaRPr>
          </a:p>
          <a:p>
            <a:r>
              <a:rPr lang="en-US" sz="2000" dirty="0" smtClean="0">
                <a:solidFill>
                  <a:schemeClr val="accent5"/>
                </a:solidFill>
              </a:rPr>
              <a:t>Extending the Solution</a:t>
            </a:r>
            <a:endParaRPr lang="en-US" sz="2000" dirty="0">
              <a:solidFill>
                <a:schemeClr val="accent5"/>
              </a:solidFill>
            </a:endParaRPr>
          </a:p>
          <a:p>
            <a:endParaRPr lang="en-US" sz="2000" dirty="0">
              <a:solidFill>
                <a:schemeClr val="accent5"/>
              </a:solidFill>
            </a:endParaRPr>
          </a:p>
        </p:txBody>
      </p:sp>
      <p:pic>
        <p:nvPicPr>
          <p:cNvPr id="5" name="Picture 4" descr="http://emergingleadersyukon.com/img/agend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8384" y="1304517"/>
            <a:ext cx="2966936" cy="296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085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for a Migration</a:t>
            </a:r>
            <a:endParaRPr lang="en-US" dirty="0"/>
          </a:p>
        </p:txBody>
      </p:sp>
      <p:sp>
        <p:nvSpPr>
          <p:cNvPr id="10" name="Content Placeholder 9"/>
          <p:cNvSpPr>
            <a:spLocks noGrp="1"/>
          </p:cNvSpPr>
          <p:nvPr>
            <p:ph sz="quarter" idx="10"/>
          </p:nvPr>
        </p:nvSpPr>
        <p:spPr>
          <a:xfrm>
            <a:off x="573932" y="1196502"/>
            <a:ext cx="4435813" cy="3565563"/>
          </a:xfrm>
        </p:spPr>
        <p:txBody>
          <a:bodyPr/>
          <a:lstStyle/>
          <a:p>
            <a:pPr lvl="2"/>
            <a:r>
              <a:rPr lang="en-US" sz="2800" dirty="0" err="1" smtClean="0">
                <a:solidFill>
                  <a:schemeClr val="accent5"/>
                </a:solidFill>
              </a:rPr>
              <a:t>Sysprep</a:t>
            </a:r>
            <a:r>
              <a:rPr lang="en-US" sz="2800" dirty="0" smtClean="0">
                <a:solidFill>
                  <a:schemeClr val="accent5"/>
                </a:solidFill>
              </a:rPr>
              <a:t> Machine</a:t>
            </a:r>
          </a:p>
          <a:p>
            <a:pPr lvl="2"/>
            <a:r>
              <a:rPr lang="en-US" dirty="0" smtClean="0"/>
              <a:t>Generalizes machines for duplicating</a:t>
            </a:r>
            <a:endParaRPr lang="en-US" dirty="0"/>
          </a:p>
          <a:p>
            <a:pPr lvl="2"/>
            <a:r>
              <a:rPr lang="en-US" sz="2800" dirty="0" smtClean="0">
                <a:solidFill>
                  <a:schemeClr val="accent5"/>
                </a:solidFill>
              </a:rPr>
              <a:t>Azure PowerShell and Command-Line</a:t>
            </a:r>
          </a:p>
          <a:p>
            <a:pPr lvl="2"/>
            <a:r>
              <a:rPr lang="en-US" dirty="0" smtClean="0"/>
              <a:t>Primary method for interacting with Azure</a:t>
            </a:r>
            <a:endParaRPr lang="en-US" dirty="0"/>
          </a:p>
          <a:p>
            <a:pPr lvl="2"/>
            <a:r>
              <a:rPr lang="en-US" sz="2800" dirty="0" smtClean="0">
                <a:solidFill>
                  <a:schemeClr val="accent5"/>
                </a:solidFill>
              </a:rPr>
              <a:t>Limitations</a:t>
            </a:r>
          </a:p>
          <a:p>
            <a:pPr lvl="2"/>
            <a:r>
              <a:rPr lang="en-US" dirty="0" smtClean="0"/>
              <a:t>Cannot be .</a:t>
            </a:r>
            <a:r>
              <a:rPr lang="en-US" dirty="0" err="1" smtClean="0"/>
              <a:t>vhdx</a:t>
            </a:r>
            <a:endParaRPr lang="en-US" dirty="0" smtClean="0"/>
          </a:p>
          <a:p>
            <a:pPr lvl="2"/>
            <a:r>
              <a:rPr lang="en-US" dirty="0" smtClean="0"/>
              <a:t>OS Hard Disk size</a:t>
            </a:r>
          </a:p>
          <a:p>
            <a:pPr lvl="2"/>
            <a:endParaRPr lang="en-US" dirty="0" smtClean="0"/>
          </a:p>
          <a:p>
            <a:pPr lvl="2"/>
            <a:endParaRPr lang="en-US" dirty="0" smtClean="0"/>
          </a:p>
          <a:p>
            <a:pPr lvl="2"/>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5558" y="1655090"/>
            <a:ext cx="2625080" cy="2625080"/>
          </a:xfrm>
          <a:prstGeom prst="rect">
            <a:avLst/>
          </a:prstGeom>
        </p:spPr>
      </p:pic>
    </p:spTree>
    <p:extLst>
      <p:ext uri="{BB962C8B-B14F-4D97-AF65-F5344CB8AC3E}">
        <p14:creationId xmlns:p14="http://schemas.microsoft.com/office/powerpoint/2010/main" val="1443405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150314" y="2173741"/>
            <a:ext cx="6216401" cy="1163411"/>
          </a:xfrm>
        </p:spPr>
        <p:txBody>
          <a:bodyPr/>
          <a:lstStyle/>
          <a:p>
            <a:r>
              <a:rPr lang="en-US" dirty="0"/>
              <a:t>Preparing for a Migration</a:t>
            </a:r>
          </a:p>
        </p:txBody>
      </p:sp>
    </p:spTree>
    <p:extLst>
      <p:ext uri="{BB962C8B-B14F-4D97-AF65-F5344CB8AC3E}">
        <p14:creationId xmlns:p14="http://schemas.microsoft.com/office/powerpoint/2010/main" val="2615466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431800" y="1304517"/>
            <a:ext cx="4023468" cy="3343683"/>
          </a:xfrm>
        </p:spPr>
        <p:txBody>
          <a:bodyPr/>
          <a:lstStyle/>
          <a:p>
            <a:r>
              <a:rPr lang="en-US" sz="2000" strike="sngStrike" dirty="0" smtClean="0">
                <a:solidFill>
                  <a:schemeClr val="accent5"/>
                </a:solidFill>
              </a:rPr>
              <a:t>Preparing for a Migration</a:t>
            </a:r>
            <a:endParaRPr lang="en-US" sz="2000" strike="sngStrike" dirty="0">
              <a:solidFill>
                <a:schemeClr val="accent5"/>
              </a:solidFill>
            </a:endParaRPr>
          </a:p>
          <a:p>
            <a:endParaRPr lang="en-US" sz="2000" dirty="0">
              <a:solidFill>
                <a:schemeClr val="accent5"/>
              </a:solidFill>
            </a:endParaRPr>
          </a:p>
          <a:p>
            <a:r>
              <a:rPr lang="en-US" sz="2000" dirty="0" smtClean="0">
                <a:solidFill>
                  <a:schemeClr val="accent5"/>
                </a:solidFill>
              </a:rPr>
              <a:t>Preparing Azure</a:t>
            </a:r>
          </a:p>
          <a:p>
            <a:endParaRPr lang="en-US" sz="2000" dirty="0" smtClean="0">
              <a:solidFill>
                <a:schemeClr val="accent5"/>
              </a:solidFill>
            </a:endParaRPr>
          </a:p>
          <a:p>
            <a:r>
              <a:rPr lang="en-US" sz="2000" dirty="0" smtClean="0">
                <a:solidFill>
                  <a:schemeClr val="accent5"/>
                </a:solidFill>
              </a:rPr>
              <a:t>Migrating to Azure</a:t>
            </a:r>
          </a:p>
          <a:p>
            <a:endParaRPr lang="en-US" sz="2000" dirty="0">
              <a:solidFill>
                <a:schemeClr val="accent5"/>
              </a:solidFill>
            </a:endParaRPr>
          </a:p>
          <a:p>
            <a:r>
              <a:rPr lang="en-US" sz="2000" dirty="0" smtClean="0">
                <a:solidFill>
                  <a:schemeClr val="accent5"/>
                </a:solidFill>
              </a:rPr>
              <a:t>Extending the Solution</a:t>
            </a:r>
            <a:endParaRPr lang="en-US" sz="2000" dirty="0">
              <a:solidFill>
                <a:schemeClr val="accent5"/>
              </a:solidFill>
            </a:endParaRPr>
          </a:p>
          <a:p>
            <a:endParaRPr lang="en-US" sz="2000" dirty="0">
              <a:solidFill>
                <a:schemeClr val="accent5"/>
              </a:solidFill>
            </a:endParaRPr>
          </a:p>
        </p:txBody>
      </p:sp>
      <p:pic>
        <p:nvPicPr>
          <p:cNvPr id="5" name="Picture 4" descr="http://emergingleadersyukon.com/img/agend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8384" y="1304517"/>
            <a:ext cx="2966936" cy="296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185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Azure</a:t>
            </a:r>
            <a:endParaRPr lang="en-US" dirty="0"/>
          </a:p>
        </p:txBody>
      </p:sp>
      <p:sp>
        <p:nvSpPr>
          <p:cNvPr id="10" name="Content Placeholder 9"/>
          <p:cNvSpPr>
            <a:spLocks noGrp="1"/>
          </p:cNvSpPr>
          <p:nvPr>
            <p:ph sz="quarter" idx="10"/>
          </p:nvPr>
        </p:nvSpPr>
        <p:spPr>
          <a:xfrm>
            <a:off x="573932" y="1196502"/>
            <a:ext cx="5136204" cy="3565563"/>
          </a:xfrm>
        </p:spPr>
        <p:txBody>
          <a:bodyPr/>
          <a:lstStyle/>
          <a:p>
            <a:pPr lvl="2"/>
            <a:r>
              <a:rPr lang="en-US" sz="2800" dirty="0" smtClean="0">
                <a:solidFill>
                  <a:schemeClr val="accent5"/>
                </a:solidFill>
              </a:rPr>
              <a:t>Creating an Azure Account</a:t>
            </a:r>
          </a:p>
          <a:p>
            <a:pPr lvl="2"/>
            <a:r>
              <a:rPr lang="en-US" dirty="0" smtClean="0"/>
              <a:t>Account your subscription is billed to </a:t>
            </a:r>
          </a:p>
          <a:p>
            <a:pPr lvl="2"/>
            <a:r>
              <a:rPr lang="en-US" sz="2800" dirty="0" smtClean="0">
                <a:solidFill>
                  <a:schemeClr val="accent5"/>
                </a:solidFill>
              </a:rPr>
              <a:t>Provisioning a Storage Account</a:t>
            </a:r>
          </a:p>
          <a:p>
            <a:pPr lvl="2"/>
            <a:r>
              <a:rPr lang="en-US" dirty="0" smtClean="0"/>
              <a:t>Set data center where .</a:t>
            </a:r>
            <a:r>
              <a:rPr lang="en-US" dirty="0" err="1" smtClean="0"/>
              <a:t>vhd</a:t>
            </a:r>
            <a:r>
              <a:rPr lang="en-US" dirty="0" smtClean="0"/>
              <a:t> is stored</a:t>
            </a:r>
          </a:p>
          <a:p>
            <a:pPr lvl="2"/>
            <a:r>
              <a:rPr lang="en-US" dirty="0" smtClean="0"/>
              <a:t>Can be geo-redundant storage (GRS)</a:t>
            </a:r>
            <a:endParaRPr lang="en-US" dirty="0"/>
          </a:p>
          <a:p>
            <a:pPr lvl="2"/>
            <a:r>
              <a:rPr lang="en-US" sz="2800" dirty="0">
                <a:solidFill>
                  <a:schemeClr val="accent5"/>
                </a:solidFill>
              </a:rPr>
              <a:t>Set Storage Account</a:t>
            </a:r>
          </a:p>
          <a:p>
            <a:pPr lvl="2"/>
            <a:r>
              <a:rPr lang="en-US" dirty="0" smtClean="0"/>
              <a:t>Maps storage account to Azure Subscription</a:t>
            </a:r>
          </a:p>
          <a:p>
            <a:pPr lvl="2"/>
            <a:endParaRPr lang="en-US"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6755" y="1296388"/>
            <a:ext cx="2760045" cy="2760045"/>
          </a:xfrm>
          <a:prstGeom prst="rect">
            <a:avLst/>
          </a:prstGeom>
        </p:spPr>
      </p:pic>
    </p:spTree>
    <p:extLst>
      <p:ext uri="{BB962C8B-B14F-4D97-AF65-F5344CB8AC3E}">
        <p14:creationId xmlns:p14="http://schemas.microsoft.com/office/powerpoint/2010/main" val="2729329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body" idx="1"/>
          </p:nvPr>
        </p:nvSpPr>
        <p:spPr/>
        <p:txBody>
          <a:bodyPr/>
          <a:lstStyle/>
          <a:p>
            <a:r>
              <a:rPr lang="en-US" dirty="0"/>
              <a:t>Preparing Azure</a:t>
            </a:r>
          </a:p>
        </p:txBody>
      </p:sp>
    </p:spTree>
    <p:extLst>
      <p:ext uri="{BB962C8B-B14F-4D97-AF65-F5344CB8AC3E}">
        <p14:creationId xmlns:p14="http://schemas.microsoft.com/office/powerpoint/2010/main" val="4048837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s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lstStyle>
        <a:defPPr marL="457200" indent="-457200" eaLnBrk="1" hangingPunct="1">
          <a:spcBef>
            <a:spcPct val="20000"/>
          </a:spcBef>
          <a:buFont typeface="Arial" panose="020B0604020202020204" pitchFamily="34" charset="0"/>
          <a:buChar char="•"/>
          <a:defRPr sz="2800" dirty="0" smtClean="0">
            <a:solidFill>
              <a:schemeClr val="bg1"/>
            </a:solidFill>
            <a:latin typeface="Century Gothic" panose="020B0502020202020204" pitchFamily="34" charset="0"/>
          </a:defRPr>
        </a:defPPr>
      </a:lstStyle>
    </a:txDef>
  </a:objectDefaults>
  <a:extraClrSchemeLst/>
  <a:extLst>
    <a:ext uri="{05A4C25C-085E-4340-85A3-A5531E510DB2}">
      <thm15:themeFamily xmlns:thm15="http://schemas.microsoft.com/office/thememl/2012/main" name="test" id="{D39566FD-6BDB-4E59-87AA-16F1AD3B0B81}" vid="{70D9C311-B317-479C-9FC8-7BE0615B1F6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Introduction to Power Query</Template>
  <TotalTime>1286</TotalTime>
  <Words>691</Words>
  <Application>Microsoft Office PowerPoint</Application>
  <PresentationFormat>On-screen Show (16:9)</PresentationFormat>
  <Paragraphs>184</Paragraphs>
  <Slides>17</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Microsoft JhengHei</vt:lpstr>
      <vt:lpstr>Arial</vt:lpstr>
      <vt:lpstr>Calibri</vt:lpstr>
      <vt:lpstr>Calibri Light</vt:lpstr>
      <vt:lpstr>Century Gothic</vt:lpstr>
      <vt:lpstr>Consolas</vt:lpstr>
      <vt:lpstr>ＭＳ Ｐゴシック</vt:lpstr>
      <vt:lpstr>ＭＳ Ｐゴシック</vt:lpstr>
      <vt:lpstr>Segoe</vt:lpstr>
      <vt:lpstr>Segoe UI</vt:lpstr>
      <vt:lpstr>Segoe UI Light</vt:lpstr>
      <vt:lpstr>test</vt:lpstr>
      <vt:lpstr>PowerPoint Presentation</vt:lpstr>
      <vt:lpstr>About Bradley</vt:lpstr>
      <vt:lpstr>Our Azure Story</vt:lpstr>
      <vt:lpstr>Agenda</vt:lpstr>
      <vt:lpstr>Preparing for a Migration</vt:lpstr>
      <vt:lpstr>PowerPoint Presentation</vt:lpstr>
      <vt:lpstr>Agenda</vt:lpstr>
      <vt:lpstr>Preparing Azure</vt:lpstr>
      <vt:lpstr>PowerPoint Presentation</vt:lpstr>
      <vt:lpstr>Agenda</vt:lpstr>
      <vt:lpstr>Migrating to Azure</vt:lpstr>
      <vt:lpstr>PowerPoint Presentation</vt:lpstr>
      <vt:lpstr>Agenda</vt:lpstr>
      <vt:lpstr>Extending the Solution</vt:lpstr>
      <vt:lpstr>PowerPoint Presentation</vt:lpstr>
      <vt:lpstr>Agenda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No more than 2 lines</dc:title>
  <dc:creator>Lana Montgomery</dc:creator>
  <cp:lastModifiedBy>Bradley Schacht</cp:lastModifiedBy>
  <cp:revision>112</cp:revision>
  <dcterms:created xsi:type="dcterms:W3CDTF">2013-07-12T18:23:55Z</dcterms:created>
  <dcterms:modified xsi:type="dcterms:W3CDTF">2015-11-19T15:48:38Z</dcterms:modified>
</cp:coreProperties>
</file>